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7"/>
  </p:notesMasterIdLst>
  <p:sldIdLst>
    <p:sldId id="256" r:id="rId3"/>
    <p:sldId id="394" r:id="rId4"/>
    <p:sldId id="395" r:id="rId5"/>
    <p:sldId id="396" r:id="rId6"/>
    <p:sldId id="403" r:id="rId7"/>
    <p:sldId id="398" r:id="rId8"/>
    <p:sldId id="404" r:id="rId9"/>
    <p:sldId id="400" r:id="rId10"/>
    <p:sldId id="405" r:id="rId11"/>
    <p:sldId id="401" r:id="rId12"/>
    <p:sldId id="406" r:id="rId13"/>
    <p:sldId id="402" r:id="rId14"/>
    <p:sldId id="407" r:id="rId15"/>
    <p:sldId id="418" r:id="rId16"/>
    <p:sldId id="419" r:id="rId17"/>
    <p:sldId id="287" r:id="rId18"/>
    <p:sldId id="558" r:id="rId19"/>
    <p:sldId id="559" r:id="rId20"/>
    <p:sldId id="266" r:id="rId21"/>
    <p:sldId id="417" r:id="rId22"/>
    <p:sldId id="267" r:id="rId23"/>
    <p:sldId id="268" r:id="rId24"/>
    <p:sldId id="269" r:id="rId25"/>
    <p:sldId id="270" r:id="rId26"/>
    <p:sldId id="271" r:id="rId27"/>
    <p:sldId id="272" r:id="rId28"/>
    <p:sldId id="390" r:id="rId29"/>
    <p:sldId id="561" r:id="rId30"/>
    <p:sldId id="263" r:id="rId31"/>
    <p:sldId id="392" r:id="rId32"/>
    <p:sldId id="273" r:id="rId33"/>
    <p:sldId id="275" r:id="rId34"/>
    <p:sldId id="274" r:id="rId35"/>
    <p:sldId id="410" r:id="rId36"/>
    <p:sldId id="411" r:id="rId37"/>
    <p:sldId id="276" r:id="rId38"/>
    <p:sldId id="412" r:id="rId39"/>
    <p:sldId id="413" r:id="rId40"/>
    <p:sldId id="414" r:id="rId41"/>
    <p:sldId id="421" r:id="rId42"/>
    <p:sldId id="422" r:id="rId43"/>
    <p:sldId id="415" r:id="rId44"/>
    <p:sldId id="259" r:id="rId45"/>
    <p:sldId id="260" r:id="rId46"/>
    <p:sldId id="416" r:id="rId47"/>
    <p:sldId id="262" r:id="rId48"/>
    <p:sldId id="288" r:id="rId49"/>
    <p:sldId id="301" r:id="rId50"/>
    <p:sldId id="387" r:id="rId51"/>
    <p:sldId id="388" r:id="rId52"/>
    <p:sldId id="389" r:id="rId53"/>
    <p:sldId id="306" r:id="rId54"/>
    <p:sldId id="303" r:id="rId55"/>
    <p:sldId id="38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CF2"/>
    <a:srgbClr val="5D49F5"/>
    <a:srgbClr val="D4EBEE"/>
    <a:srgbClr val="F6E8CC"/>
    <a:srgbClr val="C9F9D1"/>
    <a:srgbClr val="F2C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5EF2A-E096-4617-A32D-E10776F0278E}" v="223" dt="2025-09-23T11:58:33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3920" autoAdjust="0"/>
  </p:normalViewPr>
  <p:slideViewPr>
    <p:cSldViewPr snapToGrid="0">
      <p:cViewPr varScale="1">
        <p:scale>
          <a:sx n="86" d="100"/>
          <a:sy n="86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O'Dowd" userId="f37f58e5-1e70-49c2-9437-c035a60b1b3d" providerId="ADAL" clId="{4885EF2A-E096-4617-A32D-E10776F0278E}"/>
    <pc:docChg chg="undo custSel addSld delSld modSld sldOrd">
      <pc:chgData name="Paul O'Dowd" userId="f37f58e5-1e70-49c2-9437-c035a60b1b3d" providerId="ADAL" clId="{4885EF2A-E096-4617-A32D-E10776F0278E}" dt="2025-09-23T12:00:45.049" v="5695" actId="20577"/>
      <pc:docMkLst>
        <pc:docMk/>
      </pc:docMkLst>
      <pc:sldChg chg="modSp mod">
        <pc:chgData name="Paul O'Dowd" userId="f37f58e5-1e70-49c2-9437-c035a60b1b3d" providerId="ADAL" clId="{4885EF2A-E096-4617-A32D-E10776F0278E}" dt="2025-09-23T12:00:45.049" v="5695" actId="20577"/>
        <pc:sldMkLst>
          <pc:docMk/>
          <pc:sldMk cId="1719769498" sldId="256"/>
        </pc:sldMkLst>
        <pc:spChg chg="mod">
          <ac:chgData name="Paul O'Dowd" userId="f37f58e5-1e70-49c2-9437-c035a60b1b3d" providerId="ADAL" clId="{4885EF2A-E096-4617-A32D-E10776F0278E}" dt="2025-09-23T12:00:37.439" v="5689" actId="20577"/>
          <ac:spMkLst>
            <pc:docMk/>
            <pc:sldMk cId="1719769498" sldId="256"/>
            <ac:spMk id="2" creationId="{DFA78406-D15B-E8E9-AF9A-4489BD4EAC4D}"/>
          </ac:spMkLst>
        </pc:spChg>
        <pc:spChg chg="mod">
          <ac:chgData name="Paul O'Dowd" userId="f37f58e5-1e70-49c2-9437-c035a60b1b3d" providerId="ADAL" clId="{4885EF2A-E096-4617-A32D-E10776F0278E}" dt="2025-09-23T12:00:45.049" v="5695" actId="20577"/>
          <ac:spMkLst>
            <pc:docMk/>
            <pc:sldMk cId="1719769498" sldId="256"/>
            <ac:spMk id="3" creationId="{EEA5E601-6A9B-3740-31C6-99004132D003}"/>
          </ac:spMkLst>
        </pc:spChg>
      </pc:sldChg>
      <pc:sldChg chg="del">
        <pc:chgData name="Paul O'Dowd" userId="f37f58e5-1e70-49c2-9437-c035a60b1b3d" providerId="ADAL" clId="{4885EF2A-E096-4617-A32D-E10776F0278E}" dt="2025-09-22T14:41:22.056" v="2499" actId="2696"/>
        <pc:sldMkLst>
          <pc:docMk/>
          <pc:sldMk cId="180442972" sldId="257"/>
        </pc:sldMkLst>
      </pc:sldChg>
      <pc:sldChg chg="add del">
        <pc:chgData name="Paul O'Dowd" userId="f37f58e5-1e70-49c2-9437-c035a60b1b3d" providerId="ADAL" clId="{4885EF2A-E096-4617-A32D-E10776F0278E}" dt="2025-09-23T11:22:30.525" v="4762" actId="47"/>
        <pc:sldMkLst>
          <pc:docMk/>
          <pc:sldMk cId="2952229613" sldId="257"/>
        </pc:sldMkLst>
      </pc:sldChg>
      <pc:sldChg chg="del">
        <pc:chgData name="Paul O'Dowd" userId="f37f58e5-1e70-49c2-9437-c035a60b1b3d" providerId="ADAL" clId="{4885EF2A-E096-4617-A32D-E10776F0278E}" dt="2025-09-22T15:20:43.296" v="3397" actId="47"/>
        <pc:sldMkLst>
          <pc:docMk/>
          <pc:sldMk cId="794991126" sldId="258"/>
        </pc:sldMkLst>
      </pc:sldChg>
      <pc:sldChg chg="addSp delSp modSp mod">
        <pc:chgData name="Paul O'Dowd" userId="f37f58e5-1e70-49c2-9437-c035a60b1b3d" providerId="ADAL" clId="{4885EF2A-E096-4617-A32D-E10776F0278E}" dt="2025-09-22T15:45:27.209" v="3920"/>
        <pc:sldMkLst>
          <pc:docMk/>
          <pc:sldMk cId="969636664" sldId="259"/>
        </pc:sldMkLst>
        <pc:spChg chg="add del">
          <ac:chgData name="Paul O'Dowd" userId="f37f58e5-1e70-49c2-9437-c035a60b1b3d" providerId="ADAL" clId="{4885EF2A-E096-4617-A32D-E10776F0278E}" dt="2025-09-22T15:44:19.397" v="3895" actId="478"/>
          <ac:spMkLst>
            <pc:docMk/>
            <pc:sldMk cId="969636664" sldId="259"/>
            <ac:spMk id="2" creationId="{80B48834-72B9-7C50-9C04-AEE94E2608AD}"/>
          </ac:spMkLst>
        </pc:spChg>
        <pc:spChg chg="mod">
          <ac:chgData name="Paul O'Dowd" userId="f37f58e5-1e70-49c2-9437-c035a60b1b3d" providerId="ADAL" clId="{4885EF2A-E096-4617-A32D-E10776F0278E}" dt="2025-09-22T15:35:02.727" v="3727" actId="13822"/>
          <ac:spMkLst>
            <pc:docMk/>
            <pc:sldMk cId="969636664" sldId="259"/>
            <ac:spMk id="3" creationId="{FEE9ACD4-13B7-A311-5565-0CF08A8277FF}"/>
          </ac:spMkLst>
        </pc:spChg>
        <pc:spChg chg="mod">
          <ac:chgData name="Paul O'Dowd" userId="f37f58e5-1e70-49c2-9437-c035a60b1b3d" providerId="ADAL" clId="{4885EF2A-E096-4617-A32D-E10776F0278E}" dt="2025-09-22T15:35:02.727" v="3727" actId="13822"/>
          <ac:spMkLst>
            <pc:docMk/>
            <pc:sldMk cId="969636664" sldId="259"/>
            <ac:spMk id="4" creationId="{ED6BF82A-B3E3-B1E2-5DBE-495415E57DA7}"/>
          </ac:spMkLst>
        </pc:spChg>
        <pc:spChg chg="add mod">
          <ac:chgData name="Paul O'Dowd" userId="f37f58e5-1e70-49c2-9437-c035a60b1b3d" providerId="ADAL" clId="{4885EF2A-E096-4617-A32D-E10776F0278E}" dt="2025-09-22T15:22:58.921" v="3467" actId="164"/>
          <ac:spMkLst>
            <pc:docMk/>
            <pc:sldMk cId="969636664" sldId="259"/>
            <ac:spMk id="8" creationId="{967B2BF9-80C2-EE49-4506-8B5316973BF5}"/>
          </ac:spMkLst>
        </pc:spChg>
        <pc:spChg chg="add mod">
          <ac:chgData name="Paul O'Dowd" userId="f37f58e5-1e70-49c2-9437-c035a60b1b3d" providerId="ADAL" clId="{4885EF2A-E096-4617-A32D-E10776F0278E}" dt="2025-09-22T15:22:58.921" v="3467" actId="164"/>
          <ac:spMkLst>
            <pc:docMk/>
            <pc:sldMk cId="969636664" sldId="259"/>
            <ac:spMk id="9" creationId="{245B428B-FAC9-5383-36D7-685E5792A09F}"/>
          </ac:spMkLst>
        </pc:spChg>
        <pc:spChg chg="add del mod">
          <ac:chgData name="Paul O'Dowd" userId="f37f58e5-1e70-49c2-9437-c035a60b1b3d" providerId="ADAL" clId="{4885EF2A-E096-4617-A32D-E10776F0278E}" dt="2025-09-22T15:44:17.095" v="3894" actId="478"/>
          <ac:spMkLst>
            <pc:docMk/>
            <pc:sldMk cId="969636664" sldId="259"/>
            <ac:spMk id="16" creationId="{3E9B4E3E-5727-8FEA-C7BF-C6F92360FE99}"/>
          </ac:spMkLst>
        </pc:spChg>
        <pc:spChg chg="add mod">
          <ac:chgData name="Paul O'Dowd" userId="f37f58e5-1e70-49c2-9437-c035a60b1b3d" providerId="ADAL" clId="{4885EF2A-E096-4617-A32D-E10776F0278E}" dt="2025-09-22T15:44:16.748" v="3893"/>
          <ac:spMkLst>
            <pc:docMk/>
            <pc:sldMk cId="969636664" sldId="259"/>
            <ac:spMk id="17" creationId="{F3D2F26B-0A1D-860E-8632-6621FA976BE9}"/>
          </ac:spMkLst>
        </pc:spChg>
        <pc:spChg chg="mod">
          <ac:chgData name="Paul O'Dowd" userId="f37f58e5-1e70-49c2-9437-c035a60b1b3d" providerId="ADAL" clId="{4885EF2A-E096-4617-A32D-E10776F0278E}" dt="2025-09-22T15:21:09.259" v="3409" actId="20577"/>
          <ac:spMkLst>
            <pc:docMk/>
            <pc:sldMk cId="969636664" sldId="259"/>
            <ac:spMk id="19" creationId="{5FBD85C0-4C33-D6A5-41A3-FF3D0818D3F1}"/>
          </ac:spMkLst>
        </pc:spChg>
        <pc:spChg chg="mod">
          <ac:chgData name="Paul O'Dowd" userId="f37f58e5-1e70-49c2-9437-c035a60b1b3d" providerId="ADAL" clId="{4885EF2A-E096-4617-A32D-E10776F0278E}" dt="2025-09-22T15:21:13.547" v="3415" actId="20577"/>
          <ac:spMkLst>
            <pc:docMk/>
            <pc:sldMk cId="969636664" sldId="259"/>
            <ac:spMk id="20" creationId="{FB0CA666-6E44-2007-5A4E-E808998C629E}"/>
          </ac:spMkLst>
        </pc:spChg>
        <pc:spChg chg="mod">
          <ac:chgData name="Paul O'Dowd" userId="f37f58e5-1e70-49c2-9437-c035a60b1b3d" providerId="ADAL" clId="{4885EF2A-E096-4617-A32D-E10776F0278E}" dt="2025-09-22T15:21:17.323" v="3420" actId="20577"/>
          <ac:spMkLst>
            <pc:docMk/>
            <pc:sldMk cId="969636664" sldId="259"/>
            <ac:spMk id="21" creationId="{C009BD5A-59D6-72F8-BB97-7F8C1E4E2413}"/>
          </ac:spMkLst>
        </pc:spChg>
        <pc:spChg chg="mod">
          <ac:chgData name="Paul O'Dowd" userId="f37f58e5-1e70-49c2-9437-c035a60b1b3d" providerId="ADAL" clId="{4885EF2A-E096-4617-A32D-E10776F0278E}" dt="2025-09-22T15:21:22.723" v="3426" actId="20577"/>
          <ac:spMkLst>
            <pc:docMk/>
            <pc:sldMk cId="969636664" sldId="259"/>
            <ac:spMk id="22" creationId="{F4A03211-4601-17EC-2FD0-66F856CEEDA3}"/>
          </ac:spMkLst>
        </pc:spChg>
        <pc:spChg chg="mod">
          <ac:chgData name="Paul O'Dowd" userId="f37f58e5-1e70-49c2-9437-c035a60b1b3d" providerId="ADAL" clId="{4885EF2A-E096-4617-A32D-E10776F0278E}" dt="2025-09-22T15:21:29.539" v="3442" actId="20577"/>
          <ac:spMkLst>
            <pc:docMk/>
            <pc:sldMk cId="969636664" sldId="259"/>
            <ac:spMk id="23" creationId="{39DD61B1-08F6-14AF-691F-B4989E59E615}"/>
          </ac:spMkLst>
        </pc:spChg>
        <pc:spChg chg="add del mod">
          <ac:chgData name="Paul O'Dowd" userId="f37f58e5-1e70-49c2-9437-c035a60b1b3d" providerId="ADAL" clId="{4885EF2A-E096-4617-A32D-E10776F0278E}" dt="2025-09-22T15:44:23.044" v="3897" actId="478"/>
          <ac:spMkLst>
            <pc:docMk/>
            <pc:sldMk cId="969636664" sldId="259"/>
            <ac:spMk id="25" creationId="{37A70D42-8FC6-5CEC-5B7E-ACD4EE4E0809}"/>
          </ac:spMkLst>
        </pc:spChg>
        <pc:spChg chg="add del mod">
          <ac:chgData name="Paul O'Dowd" userId="f37f58e5-1e70-49c2-9437-c035a60b1b3d" providerId="ADAL" clId="{4885EF2A-E096-4617-A32D-E10776F0278E}" dt="2025-09-22T15:44:25.804" v="3898" actId="478"/>
          <ac:spMkLst>
            <pc:docMk/>
            <pc:sldMk cId="969636664" sldId="259"/>
            <ac:spMk id="26" creationId="{90C1E565-1864-A15C-2BA7-1AA37FF6367E}"/>
          </ac:spMkLst>
        </pc:spChg>
        <pc:spChg chg="add del mod">
          <ac:chgData name="Paul O'Dowd" userId="f37f58e5-1e70-49c2-9437-c035a60b1b3d" providerId="ADAL" clId="{4885EF2A-E096-4617-A32D-E10776F0278E}" dt="2025-09-22T15:45:23.757" v="3918" actId="478"/>
          <ac:spMkLst>
            <pc:docMk/>
            <pc:sldMk cId="969636664" sldId="259"/>
            <ac:spMk id="27" creationId="{19E33347-C197-CC57-2B1E-BD41F956D69B}"/>
          </ac:spMkLst>
        </pc:spChg>
        <pc:spChg chg="add del mod">
          <ac:chgData name="Paul O'Dowd" userId="f37f58e5-1e70-49c2-9437-c035a60b1b3d" providerId="ADAL" clId="{4885EF2A-E096-4617-A32D-E10776F0278E}" dt="2025-09-22T15:45:26.846" v="3919" actId="478"/>
          <ac:spMkLst>
            <pc:docMk/>
            <pc:sldMk cId="969636664" sldId="259"/>
            <ac:spMk id="29" creationId="{C1F660E5-2FE9-2327-CE23-33B3059A5190}"/>
          </ac:spMkLst>
        </pc:spChg>
        <pc:spChg chg="add mod">
          <ac:chgData name="Paul O'Dowd" userId="f37f58e5-1e70-49c2-9437-c035a60b1b3d" providerId="ADAL" clId="{4885EF2A-E096-4617-A32D-E10776F0278E}" dt="2025-09-22T15:45:27.209" v="3920"/>
          <ac:spMkLst>
            <pc:docMk/>
            <pc:sldMk cId="969636664" sldId="259"/>
            <ac:spMk id="30" creationId="{CE8E5829-337F-4F9D-BE90-B10F45259700}"/>
          </ac:spMkLst>
        </pc:spChg>
        <pc:spChg chg="mod">
          <ac:chgData name="Paul O'Dowd" userId="f37f58e5-1e70-49c2-9437-c035a60b1b3d" providerId="ADAL" clId="{4885EF2A-E096-4617-A32D-E10776F0278E}" dt="2025-09-22T15:21:38.068" v="3443" actId="20577"/>
          <ac:spMkLst>
            <pc:docMk/>
            <pc:sldMk cId="969636664" sldId="259"/>
            <ac:spMk id="31" creationId="{CDAB4345-5654-EAC9-E909-693FA32AF3A7}"/>
          </ac:spMkLst>
        </pc:spChg>
        <pc:spChg chg="mod">
          <ac:chgData name="Paul O'Dowd" userId="f37f58e5-1e70-49c2-9437-c035a60b1b3d" providerId="ADAL" clId="{4885EF2A-E096-4617-A32D-E10776F0278E}" dt="2025-09-22T15:21:41.779" v="3447" actId="20577"/>
          <ac:spMkLst>
            <pc:docMk/>
            <pc:sldMk cId="969636664" sldId="259"/>
            <ac:spMk id="32" creationId="{20C6105C-E591-F4FD-F22A-97DCB62CA4B4}"/>
          </ac:spMkLst>
        </pc:spChg>
        <pc:spChg chg="mod">
          <ac:chgData name="Paul O'Dowd" userId="f37f58e5-1e70-49c2-9437-c035a60b1b3d" providerId="ADAL" clId="{4885EF2A-E096-4617-A32D-E10776F0278E}" dt="2025-09-22T15:21:44.524" v="3449" actId="20577"/>
          <ac:spMkLst>
            <pc:docMk/>
            <pc:sldMk cId="969636664" sldId="259"/>
            <ac:spMk id="33" creationId="{BCDA6C4F-47B7-FC63-6E72-193B02C47C11}"/>
          </ac:spMkLst>
        </pc:spChg>
        <pc:spChg chg="mod">
          <ac:chgData name="Paul O'Dowd" userId="f37f58e5-1e70-49c2-9437-c035a60b1b3d" providerId="ADAL" clId="{4885EF2A-E096-4617-A32D-E10776F0278E}" dt="2025-09-22T15:21:47.357" v="3451" actId="20577"/>
          <ac:spMkLst>
            <pc:docMk/>
            <pc:sldMk cId="969636664" sldId="259"/>
            <ac:spMk id="34" creationId="{0F8C11C1-F63C-7039-AAEE-8661FB11915A}"/>
          </ac:spMkLst>
        </pc:spChg>
        <pc:spChg chg="mod">
          <ac:chgData name="Paul O'Dowd" userId="f37f58e5-1e70-49c2-9437-c035a60b1b3d" providerId="ADAL" clId="{4885EF2A-E096-4617-A32D-E10776F0278E}" dt="2025-09-22T15:21:50.652" v="3455" actId="20577"/>
          <ac:spMkLst>
            <pc:docMk/>
            <pc:sldMk cId="969636664" sldId="259"/>
            <ac:spMk id="35" creationId="{1C6A7DD9-85BE-6294-2309-7D17765C2D7C}"/>
          </ac:spMkLst>
        </pc:spChg>
        <pc:grpChg chg="mod">
          <ac:chgData name="Paul O'Dowd" userId="f37f58e5-1e70-49c2-9437-c035a60b1b3d" providerId="ADAL" clId="{4885EF2A-E096-4617-A32D-E10776F0278E}" dt="2025-09-22T15:22:58.921" v="3467" actId="164"/>
          <ac:grpSpMkLst>
            <pc:docMk/>
            <pc:sldMk cId="969636664" sldId="259"/>
            <ac:grpSpMk id="7" creationId="{AFE7F5C3-A4BB-BD9E-2596-8249CFD47621}"/>
          </ac:grpSpMkLst>
        </pc:grpChg>
        <pc:grpChg chg="add mod">
          <ac:chgData name="Paul O'Dowd" userId="f37f58e5-1e70-49c2-9437-c035a60b1b3d" providerId="ADAL" clId="{4885EF2A-E096-4617-A32D-E10776F0278E}" dt="2025-09-22T15:22:58.921" v="3467" actId="164"/>
          <ac:grpSpMkLst>
            <pc:docMk/>
            <pc:sldMk cId="969636664" sldId="259"/>
            <ac:grpSpMk id="14" creationId="{22393422-476D-E785-AF16-D33883D121E1}"/>
          </ac:grpSpMkLst>
        </pc:grpChg>
        <pc:cxnChg chg="add del mod">
          <ac:chgData name="Paul O'Dowd" userId="f37f58e5-1e70-49c2-9437-c035a60b1b3d" providerId="ADAL" clId="{4885EF2A-E096-4617-A32D-E10776F0278E}" dt="2025-09-22T15:22:20.571" v="3460" actId="478"/>
          <ac:cxnSpMkLst>
            <pc:docMk/>
            <pc:sldMk cId="969636664" sldId="259"/>
            <ac:cxnSpMk id="11" creationId="{FFB925AD-911A-B4F2-257A-2E5FCF2B8B64}"/>
          </ac:cxnSpMkLst>
        </pc:cxnChg>
        <pc:cxnChg chg="add mod">
          <ac:chgData name="Paul O'Dowd" userId="f37f58e5-1e70-49c2-9437-c035a60b1b3d" providerId="ADAL" clId="{4885EF2A-E096-4617-A32D-E10776F0278E}" dt="2025-09-22T15:22:58.921" v="3467" actId="164"/>
          <ac:cxnSpMkLst>
            <pc:docMk/>
            <pc:sldMk cId="969636664" sldId="259"/>
            <ac:cxnSpMk id="13" creationId="{3F15287B-CEEA-8098-7358-32C8330EF0EF}"/>
          </ac:cxnSpMkLst>
        </pc:cxnChg>
      </pc:sldChg>
      <pc:sldChg chg="addSp delSp modSp mod">
        <pc:chgData name="Paul O'Dowd" userId="f37f58e5-1e70-49c2-9437-c035a60b1b3d" providerId="ADAL" clId="{4885EF2A-E096-4617-A32D-E10776F0278E}" dt="2025-09-22T15:52:24.483" v="4126" actId="1076"/>
        <pc:sldMkLst>
          <pc:docMk/>
          <pc:sldMk cId="1365679506" sldId="260"/>
        </pc:sldMkLst>
        <pc:spChg chg="del">
          <ac:chgData name="Paul O'Dowd" userId="f37f58e5-1e70-49c2-9437-c035a60b1b3d" providerId="ADAL" clId="{4885EF2A-E096-4617-A32D-E10776F0278E}" dt="2025-09-22T15:44:31.805" v="3900" actId="478"/>
          <ac:spMkLst>
            <pc:docMk/>
            <pc:sldMk cId="1365679506" sldId="260"/>
            <ac:spMk id="2" creationId="{80B48834-72B9-7C50-9C04-AEE94E2608AD}"/>
          </ac:spMkLst>
        </pc:spChg>
        <pc:spChg chg="mod">
          <ac:chgData name="Paul O'Dowd" userId="f37f58e5-1e70-49c2-9437-c035a60b1b3d" providerId="ADAL" clId="{4885EF2A-E096-4617-A32D-E10776F0278E}" dt="2025-09-22T15:34:21.221" v="3711" actId="13822"/>
          <ac:spMkLst>
            <pc:docMk/>
            <pc:sldMk cId="1365679506" sldId="260"/>
            <ac:spMk id="3" creationId="{FEE9ACD4-13B7-A311-5565-0CF08A8277FF}"/>
          </ac:spMkLst>
        </pc:spChg>
        <pc:spChg chg="mod">
          <ac:chgData name="Paul O'Dowd" userId="f37f58e5-1e70-49c2-9437-c035a60b1b3d" providerId="ADAL" clId="{4885EF2A-E096-4617-A32D-E10776F0278E}" dt="2025-09-22T15:34:21.221" v="3711" actId="13822"/>
          <ac:spMkLst>
            <pc:docMk/>
            <pc:sldMk cId="1365679506" sldId="260"/>
            <ac:spMk id="4" creationId="{ED6BF82A-B3E3-B1E2-5DBE-495415E57DA7}"/>
          </ac:spMkLst>
        </pc:spChg>
        <pc:spChg chg="mod">
          <ac:chgData name="Paul O'Dowd" userId="f37f58e5-1e70-49c2-9437-c035a60b1b3d" providerId="ADAL" clId="{4885EF2A-E096-4617-A32D-E10776F0278E}" dt="2025-09-22T15:34:21.221" v="3711" actId="13822"/>
          <ac:spMkLst>
            <pc:docMk/>
            <pc:sldMk cId="1365679506" sldId="260"/>
            <ac:spMk id="7" creationId="{16A24AD9-B21D-426B-B8A5-D12D38D97809}"/>
          </ac:spMkLst>
        </pc:spChg>
        <pc:spChg chg="mod">
          <ac:chgData name="Paul O'Dowd" userId="f37f58e5-1e70-49c2-9437-c035a60b1b3d" providerId="ADAL" clId="{4885EF2A-E096-4617-A32D-E10776F0278E}" dt="2025-09-22T15:34:21.221" v="3711" actId="13822"/>
          <ac:spMkLst>
            <pc:docMk/>
            <pc:sldMk cId="1365679506" sldId="260"/>
            <ac:spMk id="8" creationId="{770B2C6D-77C7-C161-DF99-1A362EBD0C65}"/>
          </ac:spMkLst>
        </pc:spChg>
        <pc:spChg chg="mod">
          <ac:chgData name="Paul O'Dowd" userId="f37f58e5-1e70-49c2-9437-c035a60b1b3d" providerId="ADAL" clId="{4885EF2A-E096-4617-A32D-E10776F0278E}" dt="2025-09-22T15:34:21.221" v="3711" actId="13822"/>
          <ac:spMkLst>
            <pc:docMk/>
            <pc:sldMk cId="1365679506" sldId="260"/>
            <ac:spMk id="9" creationId="{525C5622-4ED0-31E9-FC57-579747B60F15}"/>
          </ac:spMkLst>
        </pc:spChg>
        <pc:spChg chg="mod">
          <ac:chgData name="Paul O'Dowd" userId="f37f58e5-1e70-49c2-9437-c035a60b1b3d" providerId="ADAL" clId="{4885EF2A-E096-4617-A32D-E10776F0278E}" dt="2025-09-22T15:34:21.221" v="3711" actId="13822"/>
          <ac:spMkLst>
            <pc:docMk/>
            <pc:sldMk cId="1365679506" sldId="260"/>
            <ac:spMk id="10" creationId="{0F2EB7A5-24AC-854D-DB9D-F8C880B8ADAE}"/>
          </ac:spMkLst>
        </pc:spChg>
        <pc:spChg chg="mod">
          <ac:chgData name="Paul O'Dowd" userId="f37f58e5-1e70-49c2-9437-c035a60b1b3d" providerId="ADAL" clId="{4885EF2A-E096-4617-A32D-E10776F0278E}" dt="2025-09-22T15:34:21.221" v="3711" actId="13822"/>
          <ac:spMkLst>
            <pc:docMk/>
            <pc:sldMk cId="1365679506" sldId="260"/>
            <ac:spMk id="11" creationId="{3A1DAF89-395B-BBB6-D6D0-38BFEB23DEC3}"/>
          </ac:spMkLst>
        </pc:spChg>
        <pc:spChg chg="mod">
          <ac:chgData name="Paul O'Dowd" userId="f37f58e5-1e70-49c2-9437-c035a60b1b3d" providerId="ADAL" clId="{4885EF2A-E096-4617-A32D-E10776F0278E}" dt="2025-09-22T15:34:21.221" v="3711" actId="13822"/>
          <ac:spMkLst>
            <pc:docMk/>
            <pc:sldMk cId="1365679506" sldId="260"/>
            <ac:spMk id="12" creationId="{35349ECC-8421-9F03-4AF7-565BD9B4FB84}"/>
          </ac:spMkLst>
        </pc:spChg>
        <pc:spChg chg="del mod">
          <ac:chgData name="Paul O'Dowd" userId="f37f58e5-1e70-49c2-9437-c035a60b1b3d" providerId="ADAL" clId="{4885EF2A-E096-4617-A32D-E10776F0278E}" dt="2025-09-22T15:51:55.459" v="4104" actId="478"/>
          <ac:spMkLst>
            <pc:docMk/>
            <pc:sldMk cId="1365679506" sldId="260"/>
            <ac:spMk id="15" creationId="{E0C24D43-E866-E916-BE1A-61F7FFE04889}"/>
          </ac:spMkLst>
        </pc:spChg>
        <pc:spChg chg="mod">
          <ac:chgData name="Paul O'Dowd" userId="f37f58e5-1e70-49c2-9437-c035a60b1b3d" providerId="ADAL" clId="{4885EF2A-E096-4617-A32D-E10776F0278E}" dt="2025-09-22T15:52:22.581" v="4125" actId="14100"/>
          <ac:spMkLst>
            <pc:docMk/>
            <pc:sldMk cId="1365679506" sldId="260"/>
            <ac:spMk id="16" creationId="{65D53923-FA9E-241E-E803-BBBF40AF084E}"/>
          </ac:spMkLst>
        </pc:spChg>
        <pc:spChg chg="add mod">
          <ac:chgData name="Paul O'Dowd" userId="f37f58e5-1e70-49c2-9437-c035a60b1b3d" providerId="ADAL" clId="{4885EF2A-E096-4617-A32D-E10776F0278E}" dt="2025-09-22T15:23:05.216" v="3469"/>
          <ac:spMkLst>
            <pc:docMk/>
            <pc:sldMk cId="1365679506" sldId="260"/>
            <ac:spMk id="19" creationId="{7C8F22FD-43B6-EA98-C30A-49EB4E7547CE}"/>
          </ac:spMkLst>
        </pc:spChg>
        <pc:spChg chg="add mod">
          <ac:chgData name="Paul O'Dowd" userId="f37f58e5-1e70-49c2-9437-c035a60b1b3d" providerId="ADAL" clId="{4885EF2A-E096-4617-A32D-E10776F0278E}" dt="2025-09-22T15:23:05.216" v="3469"/>
          <ac:spMkLst>
            <pc:docMk/>
            <pc:sldMk cId="1365679506" sldId="260"/>
            <ac:spMk id="20" creationId="{6588C330-DAFE-4484-D082-4C2AEEAE5166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23" creationId="{2C2807E2-1E8D-BFA9-DE1C-93A083809C96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31" creationId="{524AEDAA-8BFE-DB32-D15C-05B602BD6BC5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33" creationId="{41BDEA61-A1FC-E14C-0966-9F8EE1789954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34" creationId="{754B2303-584C-DD56-8DA8-6F2C2933C435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35" creationId="{97042EDF-AB2E-DCF8-8604-CD5072887115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38" creationId="{AF240C69-6DD0-D7E9-CF95-C1FCA338F3A3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39" creationId="{497B4244-242C-50EE-A5B6-CC185E3A32C7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40" creationId="{25C05E2E-C4E3-43AC-EAB6-F4E253B6B777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42" creationId="{52EA1CC5-35CF-F101-B909-C6ED88277B44}"/>
          </ac:spMkLst>
        </pc:spChg>
        <pc:spChg chg="mod">
          <ac:chgData name="Paul O'Dowd" userId="f37f58e5-1e70-49c2-9437-c035a60b1b3d" providerId="ADAL" clId="{4885EF2A-E096-4617-A32D-E10776F0278E}" dt="2025-09-22T15:23:09.375" v="3470"/>
          <ac:spMkLst>
            <pc:docMk/>
            <pc:sldMk cId="1365679506" sldId="260"/>
            <ac:spMk id="43" creationId="{C2312AA2-0D85-17DB-A285-E49EC8274A75}"/>
          </ac:spMkLst>
        </pc:spChg>
        <pc:spChg chg="add del mod">
          <ac:chgData name="Paul O'Dowd" userId="f37f58e5-1e70-49c2-9437-c035a60b1b3d" providerId="ADAL" clId="{4885EF2A-E096-4617-A32D-E10776F0278E}" dt="2025-09-22T15:34:56.355" v="3726" actId="478"/>
          <ac:spMkLst>
            <pc:docMk/>
            <pc:sldMk cId="1365679506" sldId="260"/>
            <ac:spMk id="46" creationId="{5CC112E0-72BD-D3FD-1D8C-0AD42718F7A2}"/>
          </ac:spMkLst>
        </pc:spChg>
        <pc:spChg chg="add del mod">
          <ac:chgData name="Paul O'Dowd" userId="f37f58e5-1e70-49c2-9437-c035a60b1b3d" providerId="ADAL" clId="{4885EF2A-E096-4617-A32D-E10776F0278E}" dt="2025-09-22T15:34:55.003" v="3725" actId="478"/>
          <ac:spMkLst>
            <pc:docMk/>
            <pc:sldMk cId="1365679506" sldId="260"/>
            <ac:spMk id="47" creationId="{771824A8-A76E-2840-F5D2-A302E4DB1FA5}"/>
          </ac:spMkLst>
        </pc:spChg>
        <pc:spChg chg="add del mod">
          <ac:chgData name="Paul O'Dowd" userId="f37f58e5-1e70-49c2-9437-c035a60b1b3d" providerId="ADAL" clId="{4885EF2A-E096-4617-A32D-E10776F0278E}" dt="2025-09-22T15:44:37.659" v="3901" actId="478"/>
          <ac:spMkLst>
            <pc:docMk/>
            <pc:sldMk cId="1365679506" sldId="260"/>
            <ac:spMk id="49" creationId="{869BB49D-E6AA-308B-6304-6976E1B6EB4F}"/>
          </ac:spMkLst>
        </pc:spChg>
        <pc:spChg chg="add del mod">
          <ac:chgData name="Paul O'Dowd" userId="f37f58e5-1e70-49c2-9437-c035a60b1b3d" providerId="ADAL" clId="{4885EF2A-E096-4617-A32D-E10776F0278E}" dt="2025-09-22T15:45:13.486" v="3915" actId="478"/>
          <ac:spMkLst>
            <pc:docMk/>
            <pc:sldMk cId="1365679506" sldId="260"/>
            <ac:spMk id="50" creationId="{0810929B-53A0-1664-7349-2DDAF3DF1D03}"/>
          </ac:spMkLst>
        </pc:spChg>
        <pc:spChg chg="add del mod">
          <ac:chgData name="Paul O'Dowd" userId="f37f58e5-1e70-49c2-9437-c035a60b1b3d" providerId="ADAL" clId="{4885EF2A-E096-4617-A32D-E10776F0278E}" dt="2025-09-22T15:45:16.398" v="3917" actId="478"/>
          <ac:spMkLst>
            <pc:docMk/>
            <pc:sldMk cId="1365679506" sldId="260"/>
            <ac:spMk id="52" creationId="{3A7D41EC-C553-CD90-BF67-1D0C3180B45C}"/>
          </ac:spMkLst>
        </pc:spChg>
        <pc:spChg chg="add mod">
          <ac:chgData name="Paul O'Dowd" userId="f37f58e5-1e70-49c2-9437-c035a60b1b3d" providerId="ADAL" clId="{4885EF2A-E096-4617-A32D-E10776F0278E}" dt="2025-09-22T15:45:13.792" v="3916"/>
          <ac:spMkLst>
            <pc:docMk/>
            <pc:sldMk cId="1365679506" sldId="260"/>
            <ac:spMk id="53" creationId="{04EDCF76-3837-8EB7-A712-9EF39F8F9C40}"/>
          </ac:spMkLst>
        </pc:spChg>
        <pc:grpChg chg="del">
          <ac:chgData name="Paul O'Dowd" userId="f37f58e5-1e70-49c2-9437-c035a60b1b3d" providerId="ADAL" clId="{4885EF2A-E096-4617-A32D-E10776F0278E}" dt="2025-09-22T15:23:04.355" v="3468" actId="478"/>
          <ac:grpSpMkLst>
            <pc:docMk/>
            <pc:sldMk cId="1365679506" sldId="260"/>
            <ac:grpSpMk id="5" creationId="{F2E639B2-4D09-7409-4F2B-7E457D7EB86D}"/>
          </ac:grpSpMkLst>
        </pc:grpChg>
        <pc:picChg chg="add mod">
          <ac:chgData name="Paul O'Dowd" userId="f37f58e5-1e70-49c2-9437-c035a60b1b3d" providerId="ADAL" clId="{4885EF2A-E096-4617-A32D-E10776F0278E}" dt="2025-09-22T15:52:24.483" v="4126" actId="1076"/>
          <ac:picMkLst>
            <pc:docMk/>
            <pc:sldMk cId="1365679506" sldId="260"/>
            <ac:picMk id="14338" creationId="{6775CA64-36A8-08AB-51C5-CC52A2F9866E}"/>
          </ac:picMkLst>
        </pc:picChg>
      </pc:sldChg>
      <pc:sldChg chg="addSp delSp modSp del mod">
        <pc:chgData name="Paul O'Dowd" userId="f37f58e5-1e70-49c2-9437-c035a60b1b3d" providerId="ADAL" clId="{4885EF2A-E096-4617-A32D-E10776F0278E}" dt="2025-09-22T15:25:39.996" v="3522" actId="47"/>
        <pc:sldMkLst>
          <pc:docMk/>
          <pc:sldMk cId="3812320315" sldId="261"/>
        </pc:sldMkLst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22" creationId="{0E2053FD-AD24-BAFA-845C-803F2BF1C75B}"/>
          </ac:spMkLst>
        </pc:spChg>
        <pc:spChg chg="mod">
          <ac:chgData name="Paul O'Dowd" userId="f37f58e5-1e70-49c2-9437-c035a60b1b3d" providerId="ADAL" clId="{4885EF2A-E096-4617-A32D-E10776F0278E}" dt="2025-09-22T15:24:26.747" v="3499" actId="13822"/>
          <ac:spMkLst>
            <pc:docMk/>
            <pc:sldMk cId="3812320315" sldId="261"/>
            <ac:spMk id="27" creationId="{F7A7C5F2-E630-6F02-6D0C-0A4CB8362558}"/>
          </ac:spMkLst>
        </pc:spChg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31" creationId="{3FC2FA12-EAD0-6A10-05B3-7B511C7DA4E8}"/>
          </ac:spMkLst>
        </pc:spChg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32" creationId="{34452C12-A037-1E1B-CC59-F32AFBF94304}"/>
          </ac:spMkLst>
        </pc:spChg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34" creationId="{8C9523CF-BCE4-003F-C94F-F3071B8E548C}"/>
          </ac:spMkLst>
        </pc:spChg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35" creationId="{326A148D-2BAA-10CE-877E-F4BF8ED8431C}"/>
          </ac:spMkLst>
        </pc:spChg>
        <pc:spChg chg="mod">
          <ac:chgData name="Paul O'Dowd" userId="f37f58e5-1e70-49c2-9437-c035a60b1b3d" providerId="ADAL" clId="{4885EF2A-E096-4617-A32D-E10776F0278E}" dt="2025-09-22T15:24:33.331" v="3514" actId="20577"/>
          <ac:spMkLst>
            <pc:docMk/>
            <pc:sldMk cId="3812320315" sldId="261"/>
            <ac:spMk id="41" creationId="{815BF4AD-5ACC-A560-2669-CC5D545E3E85}"/>
          </ac:spMkLst>
        </pc:spChg>
        <pc:spChg chg="mod">
          <ac:chgData name="Paul O'Dowd" userId="f37f58e5-1e70-49c2-9437-c035a60b1b3d" providerId="ADAL" clId="{4885EF2A-E096-4617-A32D-E10776F0278E}" dt="2025-09-22T15:24:00.723" v="3492" actId="20577"/>
          <ac:spMkLst>
            <pc:docMk/>
            <pc:sldMk cId="3812320315" sldId="261"/>
            <ac:spMk id="44" creationId="{64481059-2127-27CF-5F1D-3A33203CCBF1}"/>
          </ac:spMkLst>
        </pc:spChg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47" creationId="{3B8E048C-BAE9-E5B2-98A4-2289E9E5D6FA}"/>
          </ac:spMkLst>
        </pc:spChg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48" creationId="{4132533F-D2D6-260F-5F5C-229C3C95B066}"/>
          </ac:spMkLst>
        </pc:spChg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49" creationId="{DA8C43F0-1A41-E660-683E-F4B9CC1B21E8}"/>
          </ac:spMkLst>
        </pc:spChg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50" creationId="{772A78BC-AD33-9722-EC3E-C6A6B3E9BE43}"/>
          </ac:spMkLst>
        </pc:spChg>
        <pc:spChg chg="mod">
          <ac:chgData name="Paul O'Dowd" userId="f37f58e5-1e70-49c2-9437-c035a60b1b3d" providerId="ADAL" clId="{4885EF2A-E096-4617-A32D-E10776F0278E}" dt="2025-09-22T15:25:22.072" v="3519"/>
          <ac:spMkLst>
            <pc:docMk/>
            <pc:sldMk cId="3812320315" sldId="261"/>
            <ac:spMk id="51" creationId="{783D0ACA-E8E4-DA3F-F40B-BF3B5437E8FD}"/>
          </ac:spMkLst>
        </pc:spChg>
        <pc:grpChg chg="del">
          <ac:chgData name="Paul O'Dowd" userId="f37f58e5-1e70-49c2-9437-c035a60b1b3d" providerId="ADAL" clId="{4885EF2A-E096-4617-A32D-E10776F0278E}" dt="2025-09-22T15:25:19.155" v="3518" actId="478"/>
          <ac:grpSpMkLst>
            <pc:docMk/>
            <pc:sldMk cId="3812320315" sldId="261"/>
            <ac:grpSpMk id="7" creationId="{080DFCD0-0B46-3410-BB58-06FDDD227245}"/>
          </ac:grpSpMkLst>
        </pc:grpChg>
      </pc:sldChg>
      <pc:sldChg chg="addSp delSp modSp mod">
        <pc:chgData name="Paul O'Dowd" userId="f37f58e5-1e70-49c2-9437-c035a60b1b3d" providerId="ADAL" clId="{4885EF2A-E096-4617-A32D-E10776F0278E}" dt="2025-09-22T15:54:03.547" v="4155" actId="478"/>
        <pc:sldMkLst>
          <pc:docMk/>
          <pc:sldMk cId="2686102777" sldId="262"/>
        </pc:sldMkLst>
        <pc:spChg chg="del">
          <ac:chgData name="Paul O'Dowd" userId="f37f58e5-1e70-49c2-9437-c035a60b1b3d" providerId="ADAL" clId="{4885EF2A-E096-4617-A32D-E10776F0278E}" dt="2025-09-22T15:30:38.423" v="3660" actId="478"/>
          <ac:spMkLst>
            <pc:docMk/>
            <pc:sldMk cId="2686102777" sldId="262"/>
            <ac:spMk id="2" creationId="{80B48834-72B9-7C50-9C04-AEE94E2608AD}"/>
          </ac:spMkLst>
        </pc:spChg>
        <pc:spChg chg="mod">
          <ac:chgData name="Paul O'Dowd" userId="f37f58e5-1e70-49c2-9437-c035a60b1b3d" providerId="ADAL" clId="{4885EF2A-E096-4617-A32D-E10776F0278E}" dt="2025-09-22T15:33:38.175" v="3709" actId="207"/>
          <ac:spMkLst>
            <pc:docMk/>
            <pc:sldMk cId="2686102777" sldId="262"/>
            <ac:spMk id="3" creationId="{FEE9ACD4-13B7-A311-5565-0CF08A8277FF}"/>
          </ac:spMkLst>
        </pc:spChg>
        <pc:spChg chg="mod">
          <ac:chgData name="Paul O'Dowd" userId="f37f58e5-1e70-49c2-9437-c035a60b1b3d" providerId="ADAL" clId="{4885EF2A-E096-4617-A32D-E10776F0278E}" dt="2025-09-22T15:33:38.175" v="3709" actId="207"/>
          <ac:spMkLst>
            <pc:docMk/>
            <pc:sldMk cId="2686102777" sldId="262"/>
            <ac:spMk id="4" creationId="{ED6BF82A-B3E3-B1E2-5DBE-495415E57DA7}"/>
          </ac:spMkLst>
        </pc:spChg>
        <pc:spChg chg="mod">
          <ac:chgData name="Paul O'Dowd" userId="f37f58e5-1e70-49c2-9437-c035a60b1b3d" providerId="ADAL" clId="{4885EF2A-E096-4617-A32D-E10776F0278E}" dt="2025-09-22T15:33:38.175" v="3709" actId="207"/>
          <ac:spMkLst>
            <pc:docMk/>
            <pc:sldMk cId="2686102777" sldId="262"/>
            <ac:spMk id="7" creationId="{F22363F8-ED86-0051-A055-82CD67D3BE8E}"/>
          </ac:spMkLst>
        </pc:spChg>
        <pc:spChg chg="mod">
          <ac:chgData name="Paul O'Dowd" userId="f37f58e5-1e70-49c2-9437-c035a60b1b3d" providerId="ADAL" clId="{4885EF2A-E096-4617-A32D-E10776F0278E}" dt="2025-09-22T15:33:38.175" v="3709" actId="207"/>
          <ac:spMkLst>
            <pc:docMk/>
            <pc:sldMk cId="2686102777" sldId="262"/>
            <ac:spMk id="8" creationId="{0B063133-52FE-80F4-977E-597FA401B2F6}"/>
          </ac:spMkLst>
        </pc:spChg>
        <pc:spChg chg="mod">
          <ac:chgData name="Paul O'Dowd" userId="f37f58e5-1e70-49c2-9437-c035a60b1b3d" providerId="ADAL" clId="{4885EF2A-E096-4617-A32D-E10776F0278E}" dt="2025-09-22T15:33:48.254" v="3710" actId="13822"/>
          <ac:spMkLst>
            <pc:docMk/>
            <pc:sldMk cId="2686102777" sldId="262"/>
            <ac:spMk id="13" creationId="{255BE9E6-BD3C-36AA-B308-625E517F4AA5}"/>
          </ac:spMkLst>
        </pc:spChg>
        <pc:spChg chg="mod">
          <ac:chgData name="Paul O'Dowd" userId="f37f58e5-1e70-49c2-9437-c035a60b1b3d" providerId="ADAL" clId="{4885EF2A-E096-4617-A32D-E10776F0278E}" dt="2025-09-22T15:33:48.254" v="3710" actId="13822"/>
          <ac:spMkLst>
            <pc:docMk/>
            <pc:sldMk cId="2686102777" sldId="262"/>
            <ac:spMk id="14" creationId="{51127776-3AB9-6B26-89D1-E29A7DE6F975}"/>
          </ac:spMkLst>
        </pc:spChg>
        <pc:spChg chg="mod">
          <ac:chgData name="Paul O'Dowd" userId="f37f58e5-1e70-49c2-9437-c035a60b1b3d" providerId="ADAL" clId="{4885EF2A-E096-4617-A32D-E10776F0278E}" dt="2025-09-22T15:25:59.979" v="3524" actId="13822"/>
          <ac:spMkLst>
            <pc:docMk/>
            <pc:sldMk cId="2686102777" sldId="262"/>
            <ac:spMk id="15" creationId="{1266E182-43F7-0A87-B4BF-E727E8DC9E97}"/>
          </ac:spMkLst>
        </pc:spChg>
        <pc:spChg chg="del">
          <ac:chgData name="Paul O'Dowd" userId="f37f58e5-1e70-49c2-9437-c035a60b1b3d" providerId="ADAL" clId="{4885EF2A-E096-4617-A32D-E10776F0278E}" dt="2025-09-22T15:31:12.131" v="3668" actId="478"/>
          <ac:spMkLst>
            <pc:docMk/>
            <pc:sldMk cId="2686102777" sldId="262"/>
            <ac:spMk id="18" creationId="{7D5E33D8-562A-DFFE-712C-11660958DB0B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21" creationId="{9D277841-27E1-8F43-C8D7-6D976C97E902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22" creationId="{4644D8A7-C33C-F1DD-6F02-BE7CA33421E3}"/>
          </ac:spMkLst>
        </pc:spChg>
        <pc:spChg chg="mod">
          <ac:chgData name="Paul O'Dowd" userId="f37f58e5-1e70-49c2-9437-c035a60b1b3d" providerId="ADAL" clId="{4885EF2A-E096-4617-A32D-E10776F0278E}" dt="2025-09-22T15:33:48.254" v="3710" actId="13822"/>
          <ac:spMkLst>
            <pc:docMk/>
            <pc:sldMk cId="2686102777" sldId="262"/>
            <ac:spMk id="25" creationId="{2BE01949-6749-3747-9539-5FE25FBBB224}"/>
          </ac:spMkLst>
        </pc:spChg>
        <pc:spChg chg="mod">
          <ac:chgData name="Paul O'Dowd" userId="f37f58e5-1e70-49c2-9437-c035a60b1b3d" providerId="ADAL" clId="{4885EF2A-E096-4617-A32D-E10776F0278E}" dt="2025-09-22T15:33:48.254" v="3710" actId="13822"/>
          <ac:spMkLst>
            <pc:docMk/>
            <pc:sldMk cId="2686102777" sldId="262"/>
            <ac:spMk id="26" creationId="{3214CFBD-7CFC-8307-E0F4-D2234E9EF0FD}"/>
          </ac:spMkLst>
        </pc:spChg>
        <pc:spChg chg="mod">
          <ac:chgData name="Paul O'Dowd" userId="f37f58e5-1e70-49c2-9437-c035a60b1b3d" providerId="ADAL" clId="{4885EF2A-E096-4617-A32D-E10776F0278E}" dt="2025-09-22T15:25:59.979" v="3524" actId="13822"/>
          <ac:spMkLst>
            <pc:docMk/>
            <pc:sldMk cId="2686102777" sldId="262"/>
            <ac:spMk id="27" creationId="{F7A7C5F2-E630-6F02-6D0C-0A4CB8362558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31" creationId="{BE7DBEC2-CAD2-7C13-2944-696991786009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32" creationId="{DFFCE2B0-0E53-3E49-F66B-1C95E801F366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33" creationId="{8B14233A-6B3F-245A-DD59-B65BE0166A00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34" creationId="{06AA4877-4897-CEEF-A91E-6B5DE0D71AED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43" creationId="{4F8A242B-89A9-A068-DE20-51B0EA84A597}"/>
          </ac:spMkLst>
        </pc:spChg>
        <pc:spChg chg="mod">
          <ac:chgData name="Paul O'Dowd" userId="f37f58e5-1e70-49c2-9437-c035a60b1b3d" providerId="ADAL" clId="{4885EF2A-E096-4617-A32D-E10776F0278E}" dt="2025-09-22T15:33:38.175" v="3709" actId="207"/>
          <ac:spMkLst>
            <pc:docMk/>
            <pc:sldMk cId="2686102777" sldId="262"/>
            <ac:spMk id="49" creationId="{BEDF6C6D-FE73-D54E-431A-C136B9C463B3}"/>
          </ac:spMkLst>
        </pc:spChg>
        <pc:spChg chg="mod">
          <ac:chgData name="Paul O'Dowd" userId="f37f58e5-1e70-49c2-9437-c035a60b1b3d" providerId="ADAL" clId="{4885EF2A-E096-4617-A32D-E10776F0278E}" dt="2025-09-22T15:33:38.175" v="3709" actId="207"/>
          <ac:spMkLst>
            <pc:docMk/>
            <pc:sldMk cId="2686102777" sldId="262"/>
            <ac:spMk id="50" creationId="{85F56CC0-D3DB-0C1F-594E-09222240BB83}"/>
          </ac:spMkLst>
        </pc:spChg>
        <pc:spChg chg="mod">
          <ac:chgData name="Paul O'Dowd" userId="f37f58e5-1e70-49c2-9437-c035a60b1b3d" providerId="ADAL" clId="{4885EF2A-E096-4617-A32D-E10776F0278E}" dt="2025-09-22T15:33:48.254" v="3710" actId="13822"/>
          <ac:spMkLst>
            <pc:docMk/>
            <pc:sldMk cId="2686102777" sldId="262"/>
            <ac:spMk id="55" creationId="{6C5474BE-BD14-77AF-3E64-E080F7478DC6}"/>
          </ac:spMkLst>
        </pc:spChg>
        <pc:spChg chg="mod">
          <ac:chgData name="Paul O'Dowd" userId="f37f58e5-1e70-49c2-9437-c035a60b1b3d" providerId="ADAL" clId="{4885EF2A-E096-4617-A32D-E10776F0278E}" dt="2025-09-22T15:33:48.254" v="3710" actId="13822"/>
          <ac:spMkLst>
            <pc:docMk/>
            <pc:sldMk cId="2686102777" sldId="262"/>
            <ac:spMk id="56" creationId="{41AE1538-6819-EE87-E244-E9CC3B4D2136}"/>
          </ac:spMkLst>
        </pc:spChg>
        <pc:spChg chg="mod">
          <ac:chgData name="Paul O'Dowd" userId="f37f58e5-1e70-49c2-9437-c035a60b1b3d" providerId="ADAL" clId="{4885EF2A-E096-4617-A32D-E10776F0278E}" dt="2025-09-22T15:25:59.979" v="3524" actId="13822"/>
          <ac:spMkLst>
            <pc:docMk/>
            <pc:sldMk cId="2686102777" sldId="262"/>
            <ac:spMk id="57" creationId="{23AC3B8C-27B6-2CBF-7DF7-CAE71179E7A1}"/>
          </ac:spMkLst>
        </pc:spChg>
        <pc:spChg chg="mod">
          <ac:chgData name="Paul O'Dowd" userId="f37f58e5-1e70-49c2-9437-c035a60b1b3d" providerId="ADAL" clId="{4885EF2A-E096-4617-A32D-E10776F0278E}" dt="2025-09-22T15:33:38.175" v="3709" actId="207"/>
          <ac:spMkLst>
            <pc:docMk/>
            <pc:sldMk cId="2686102777" sldId="262"/>
            <ac:spMk id="65" creationId="{BFF65648-DE6E-FC9E-7AC2-AB66CA226AA5}"/>
          </ac:spMkLst>
        </pc:spChg>
        <pc:spChg chg="mod">
          <ac:chgData name="Paul O'Dowd" userId="f37f58e5-1e70-49c2-9437-c035a60b1b3d" providerId="ADAL" clId="{4885EF2A-E096-4617-A32D-E10776F0278E}" dt="2025-09-22T15:33:38.175" v="3709" actId="207"/>
          <ac:spMkLst>
            <pc:docMk/>
            <pc:sldMk cId="2686102777" sldId="262"/>
            <ac:spMk id="66" creationId="{2E0A812B-6ED9-4F90-D036-820E3A912002}"/>
          </ac:spMkLst>
        </pc:spChg>
        <pc:spChg chg="mod">
          <ac:chgData name="Paul O'Dowd" userId="f37f58e5-1e70-49c2-9437-c035a60b1b3d" providerId="ADAL" clId="{4885EF2A-E096-4617-A32D-E10776F0278E}" dt="2025-09-22T15:33:48.254" v="3710" actId="13822"/>
          <ac:spMkLst>
            <pc:docMk/>
            <pc:sldMk cId="2686102777" sldId="262"/>
            <ac:spMk id="71" creationId="{0297AD43-156C-064F-CE5E-9AE3E88BE9D6}"/>
          </ac:spMkLst>
        </pc:spChg>
        <pc:spChg chg="mod">
          <ac:chgData name="Paul O'Dowd" userId="f37f58e5-1e70-49c2-9437-c035a60b1b3d" providerId="ADAL" clId="{4885EF2A-E096-4617-A32D-E10776F0278E}" dt="2025-09-22T15:33:48.254" v="3710" actId="13822"/>
          <ac:spMkLst>
            <pc:docMk/>
            <pc:sldMk cId="2686102777" sldId="262"/>
            <ac:spMk id="72" creationId="{9E99C94C-261E-9CB5-DE26-25A5F999F253}"/>
          </ac:spMkLst>
        </pc:spChg>
        <pc:spChg chg="mod">
          <ac:chgData name="Paul O'Dowd" userId="f37f58e5-1e70-49c2-9437-c035a60b1b3d" providerId="ADAL" clId="{4885EF2A-E096-4617-A32D-E10776F0278E}" dt="2025-09-22T15:25:59.979" v="3524" actId="13822"/>
          <ac:spMkLst>
            <pc:docMk/>
            <pc:sldMk cId="2686102777" sldId="262"/>
            <ac:spMk id="73" creationId="{E2D715E0-1322-F51E-932F-05CFD4E8A773}"/>
          </ac:spMkLst>
        </pc:spChg>
        <pc:spChg chg="mod">
          <ac:chgData name="Paul O'Dowd" userId="f37f58e5-1e70-49c2-9437-c035a60b1b3d" providerId="ADAL" clId="{4885EF2A-E096-4617-A32D-E10776F0278E}" dt="2025-09-22T15:29:23.340" v="3639" actId="13822"/>
          <ac:spMkLst>
            <pc:docMk/>
            <pc:sldMk cId="2686102777" sldId="262"/>
            <ac:spMk id="88" creationId="{E34E5359-ADEA-5B76-254D-CB673E5003AA}"/>
          </ac:spMkLst>
        </pc:spChg>
        <pc:spChg chg="mod">
          <ac:chgData name="Paul O'Dowd" userId="f37f58e5-1e70-49c2-9437-c035a60b1b3d" providerId="ADAL" clId="{4885EF2A-E096-4617-A32D-E10776F0278E}" dt="2025-09-22T15:29:19.004" v="3638" actId="1076"/>
          <ac:spMkLst>
            <pc:docMk/>
            <pc:sldMk cId="2686102777" sldId="262"/>
            <ac:spMk id="89" creationId="{DCA51888-0625-B97A-98DF-3E284D4B7561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93" creationId="{3360DB10-858A-7E12-3771-BD89A37FDEB3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96" creationId="{D7DEEBC5-4F62-6ECA-1A76-A8A33FC73259}"/>
          </ac:spMkLst>
        </pc:spChg>
        <pc:spChg chg="mod">
          <ac:chgData name="Paul O'Dowd" userId="f37f58e5-1e70-49c2-9437-c035a60b1b3d" providerId="ADAL" clId="{4885EF2A-E096-4617-A32D-E10776F0278E}" dt="2025-09-22T15:26:05.528" v="3526"/>
          <ac:spMkLst>
            <pc:docMk/>
            <pc:sldMk cId="2686102777" sldId="262"/>
            <ac:spMk id="97" creationId="{B2BCA989-E1E2-D1CF-7616-B232921079E1}"/>
          </ac:spMkLst>
        </pc:spChg>
        <pc:spChg chg="add mod">
          <ac:chgData name="Paul O'Dowd" userId="f37f58e5-1e70-49c2-9437-c035a60b1b3d" providerId="ADAL" clId="{4885EF2A-E096-4617-A32D-E10776F0278E}" dt="2025-09-22T15:28:45.110" v="3610" actId="1037"/>
          <ac:spMkLst>
            <pc:docMk/>
            <pc:sldMk cId="2686102777" sldId="262"/>
            <ac:spMk id="98" creationId="{96D412DF-62AB-BE58-0A8C-40D4F601398F}"/>
          </ac:spMkLst>
        </pc:spChg>
        <pc:spChg chg="add mod">
          <ac:chgData name="Paul O'Dowd" userId="f37f58e5-1e70-49c2-9437-c035a60b1b3d" providerId="ADAL" clId="{4885EF2A-E096-4617-A32D-E10776F0278E}" dt="2025-09-22T15:28:45.110" v="3610" actId="1037"/>
          <ac:spMkLst>
            <pc:docMk/>
            <pc:sldMk cId="2686102777" sldId="262"/>
            <ac:spMk id="99" creationId="{97BF5988-FB8E-8DC1-F608-4DD185C26926}"/>
          </ac:spMkLst>
        </pc:spChg>
        <pc:spChg chg="add mod">
          <ac:chgData name="Paul O'Dowd" userId="f37f58e5-1e70-49c2-9437-c035a60b1b3d" providerId="ADAL" clId="{4885EF2A-E096-4617-A32D-E10776F0278E}" dt="2025-09-22T15:28:45.110" v="3610" actId="1037"/>
          <ac:spMkLst>
            <pc:docMk/>
            <pc:sldMk cId="2686102777" sldId="262"/>
            <ac:spMk id="101" creationId="{6575D42A-F8F0-19FD-75E2-374F2D7BA509}"/>
          </ac:spMkLst>
        </pc:spChg>
        <pc:spChg chg="add mod">
          <ac:chgData name="Paul O'Dowd" userId="f37f58e5-1e70-49c2-9437-c035a60b1b3d" providerId="ADAL" clId="{4885EF2A-E096-4617-A32D-E10776F0278E}" dt="2025-09-22T15:28:45.110" v="3610" actId="1037"/>
          <ac:spMkLst>
            <pc:docMk/>
            <pc:sldMk cId="2686102777" sldId="262"/>
            <ac:spMk id="103" creationId="{D2EE5D92-914E-F6FE-4B84-8958609A2F57}"/>
          </ac:spMkLst>
        </pc:spChg>
        <pc:spChg chg="add mod">
          <ac:chgData name="Paul O'Dowd" userId="f37f58e5-1e70-49c2-9437-c035a60b1b3d" providerId="ADAL" clId="{4885EF2A-E096-4617-A32D-E10776F0278E}" dt="2025-09-22T15:28:49.124" v="3612" actId="1076"/>
          <ac:spMkLst>
            <pc:docMk/>
            <pc:sldMk cId="2686102777" sldId="262"/>
            <ac:spMk id="105" creationId="{23BF30EB-8C1E-4FAC-3ABB-73B50AB0BA67}"/>
          </ac:spMkLst>
        </pc:spChg>
        <pc:spChg chg="add mod">
          <ac:chgData name="Paul O'Dowd" userId="f37f58e5-1e70-49c2-9437-c035a60b1b3d" providerId="ADAL" clId="{4885EF2A-E096-4617-A32D-E10776F0278E}" dt="2025-09-22T15:28:45.110" v="3610" actId="1037"/>
          <ac:spMkLst>
            <pc:docMk/>
            <pc:sldMk cId="2686102777" sldId="262"/>
            <ac:spMk id="106" creationId="{383490E6-72A0-A2AC-34EE-8C310BC79FC5}"/>
          </ac:spMkLst>
        </pc:spChg>
        <pc:spChg chg="add mod">
          <ac:chgData name="Paul O'Dowd" userId="f37f58e5-1e70-49c2-9437-c035a60b1b3d" providerId="ADAL" clId="{4885EF2A-E096-4617-A32D-E10776F0278E}" dt="2025-09-22T15:28:45.110" v="3610" actId="1037"/>
          <ac:spMkLst>
            <pc:docMk/>
            <pc:sldMk cId="2686102777" sldId="262"/>
            <ac:spMk id="109" creationId="{3CF1AC40-D831-F481-D51F-14C2BF371F88}"/>
          </ac:spMkLst>
        </pc:spChg>
        <pc:spChg chg="add mod">
          <ac:chgData name="Paul O'Dowd" userId="f37f58e5-1e70-49c2-9437-c035a60b1b3d" providerId="ADAL" clId="{4885EF2A-E096-4617-A32D-E10776F0278E}" dt="2025-09-22T15:28:45.110" v="3610" actId="1037"/>
          <ac:spMkLst>
            <pc:docMk/>
            <pc:sldMk cId="2686102777" sldId="262"/>
            <ac:spMk id="110" creationId="{50A33014-56D0-865E-244B-A0D985A7BF8C}"/>
          </ac:spMkLst>
        </pc:spChg>
        <pc:spChg chg="add mod">
          <ac:chgData name="Paul O'Dowd" userId="f37f58e5-1e70-49c2-9437-c035a60b1b3d" providerId="ADAL" clId="{4885EF2A-E096-4617-A32D-E10776F0278E}" dt="2025-09-22T15:28:45.110" v="3610" actId="1037"/>
          <ac:spMkLst>
            <pc:docMk/>
            <pc:sldMk cId="2686102777" sldId="262"/>
            <ac:spMk id="111" creationId="{2AA7B2AA-87DA-EC24-F0E4-657719F76313}"/>
          </ac:spMkLst>
        </pc:spChg>
        <pc:spChg chg="add mod">
          <ac:chgData name="Paul O'Dowd" userId="f37f58e5-1e70-49c2-9437-c035a60b1b3d" providerId="ADAL" clId="{4885EF2A-E096-4617-A32D-E10776F0278E}" dt="2025-09-22T15:28:45.110" v="3610" actId="1037"/>
          <ac:spMkLst>
            <pc:docMk/>
            <pc:sldMk cId="2686102777" sldId="262"/>
            <ac:spMk id="113" creationId="{0429DA1D-76CF-B994-1AED-99C805319B28}"/>
          </ac:spMkLst>
        </pc:spChg>
        <pc:spChg chg="add mod">
          <ac:chgData name="Paul O'Dowd" userId="f37f58e5-1e70-49c2-9437-c035a60b1b3d" providerId="ADAL" clId="{4885EF2A-E096-4617-A32D-E10776F0278E}" dt="2025-09-22T15:28:11.803" v="3585" actId="13822"/>
          <ac:spMkLst>
            <pc:docMk/>
            <pc:sldMk cId="2686102777" sldId="262"/>
            <ac:spMk id="114" creationId="{F37FCCC0-E1C3-6A95-F3FB-39EA00E04430}"/>
          </ac:spMkLst>
        </pc:spChg>
        <pc:spChg chg="add mod">
          <ac:chgData name="Paul O'Dowd" userId="f37f58e5-1e70-49c2-9437-c035a60b1b3d" providerId="ADAL" clId="{4885EF2A-E096-4617-A32D-E10776F0278E}" dt="2025-09-22T15:28:07.443" v="3583" actId="1076"/>
          <ac:spMkLst>
            <pc:docMk/>
            <pc:sldMk cId="2686102777" sldId="262"/>
            <ac:spMk id="115" creationId="{EF119987-B2C4-93F0-3022-9CB41FF61B60}"/>
          </ac:spMkLst>
        </pc:spChg>
        <pc:spChg chg="add del mod">
          <ac:chgData name="Paul O'Dowd" userId="f37f58e5-1e70-49c2-9437-c035a60b1b3d" providerId="ADAL" clId="{4885EF2A-E096-4617-A32D-E10776F0278E}" dt="2025-09-22T15:30:41.029" v="3663" actId="478"/>
          <ac:spMkLst>
            <pc:docMk/>
            <pc:sldMk cId="2686102777" sldId="262"/>
            <ac:spMk id="117" creationId="{2BA870C8-B293-60D8-0D7C-5E81CA520FD6}"/>
          </ac:spMkLst>
        </pc:spChg>
        <pc:spChg chg="add mod">
          <ac:chgData name="Paul O'Dowd" userId="f37f58e5-1e70-49c2-9437-c035a60b1b3d" providerId="ADAL" clId="{4885EF2A-E096-4617-A32D-E10776F0278E}" dt="2025-09-22T15:30:39.350" v="3662"/>
          <ac:spMkLst>
            <pc:docMk/>
            <pc:sldMk cId="2686102777" sldId="262"/>
            <ac:spMk id="118" creationId="{253B5D21-E507-812B-A063-F7A8694D75D0}"/>
          </ac:spMkLst>
        </pc:spChg>
        <pc:spChg chg="add del mod">
          <ac:chgData name="Paul O'Dowd" userId="f37f58e5-1e70-49c2-9437-c035a60b1b3d" providerId="ADAL" clId="{4885EF2A-E096-4617-A32D-E10776F0278E}" dt="2025-09-22T15:44:57.616" v="3906" actId="478"/>
          <ac:spMkLst>
            <pc:docMk/>
            <pc:sldMk cId="2686102777" sldId="262"/>
            <ac:spMk id="119" creationId="{9EEA1B2C-6542-7E0B-0A9B-293EF5E7FED4}"/>
          </ac:spMkLst>
        </pc:spChg>
        <pc:spChg chg="add mod">
          <ac:chgData name="Paul O'Dowd" userId="f37f58e5-1e70-49c2-9437-c035a60b1b3d" providerId="ADAL" clId="{4885EF2A-E096-4617-A32D-E10776F0278E}" dt="2025-09-22T15:31:56.355" v="3689" actId="14100"/>
          <ac:spMkLst>
            <pc:docMk/>
            <pc:sldMk cId="2686102777" sldId="262"/>
            <ac:spMk id="120" creationId="{9FE1C0FA-8888-118C-7368-D15C4AAEF575}"/>
          </ac:spMkLst>
        </pc:spChg>
        <pc:spChg chg="add mod">
          <ac:chgData name="Paul O'Dowd" userId="f37f58e5-1e70-49c2-9437-c035a60b1b3d" providerId="ADAL" clId="{4885EF2A-E096-4617-A32D-E10776F0278E}" dt="2025-09-22T15:32:16.572" v="3696" actId="1076"/>
          <ac:spMkLst>
            <pc:docMk/>
            <pc:sldMk cId="2686102777" sldId="262"/>
            <ac:spMk id="121" creationId="{B540D62F-71D6-F739-25E0-10A919BFD698}"/>
          </ac:spMkLst>
        </pc:spChg>
        <pc:spChg chg="add mod">
          <ac:chgData name="Paul O'Dowd" userId="f37f58e5-1e70-49c2-9437-c035a60b1b3d" providerId="ADAL" clId="{4885EF2A-E096-4617-A32D-E10776F0278E}" dt="2025-09-22T15:31:59.467" v="3690" actId="14100"/>
          <ac:spMkLst>
            <pc:docMk/>
            <pc:sldMk cId="2686102777" sldId="262"/>
            <ac:spMk id="122" creationId="{5CE8A778-C951-4CD6-A80B-5C3C73856FA6}"/>
          </ac:spMkLst>
        </pc:spChg>
        <pc:spChg chg="add mod">
          <ac:chgData name="Paul O'Dowd" userId="f37f58e5-1e70-49c2-9437-c035a60b1b3d" providerId="ADAL" clId="{4885EF2A-E096-4617-A32D-E10776F0278E}" dt="2025-09-22T15:32:11.754" v="3695" actId="1076"/>
          <ac:spMkLst>
            <pc:docMk/>
            <pc:sldMk cId="2686102777" sldId="262"/>
            <ac:spMk id="123" creationId="{38CEDE23-3C2E-4F02-179D-58CA5D3F302D}"/>
          </ac:spMkLst>
        </pc:spChg>
        <pc:spChg chg="add mod">
          <ac:chgData name="Paul O'Dowd" userId="f37f58e5-1e70-49c2-9437-c035a60b1b3d" providerId="ADAL" clId="{4885EF2A-E096-4617-A32D-E10776F0278E}" dt="2025-09-22T15:32:01.997" v="3691" actId="14100"/>
          <ac:spMkLst>
            <pc:docMk/>
            <pc:sldMk cId="2686102777" sldId="262"/>
            <ac:spMk id="124" creationId="{D823CC36-3156-5712-B38C-176DC4EF7A5C}"/>
          </ac:spMkLst>
        </pc:spChg>
        <pc:spChg chg="add mod">
          <ac:chgData name="Paul O'Dowd" userId="f37f58e5-1e70-49c2-9437-c035a60b1b3d" providerId="ADAL" clId="{4885EF2A-E096-4617-A32D-E10776F0278E}" dt="2025-09-22T15:32:08.612" v="3694" actId="1076"/>
          <ac:spMkLst>
            <pc:docMk/>
            <pc:sldMk cId="2686102777" sldId="262"/>
            <ac:spMk id="125" creationId="{60F681AA-02FE-B73D-950C-5E91AAA4C5BE}"/>
          </ac:spMkLst>
        </pc:spChg>
        <pc:spChg chg="add mod">
          <ac:chgData name="Paul O'Dowd" userId="f37f58e5-1e70-49c2-9437-c035a60b1b3d" providerId="ADAL" clId="{4885EF2A-E096-4617-A32D-E10776F0278E}" dt="2025-09-22T15:53:00.315" v="4128" actId="14100"/>
          <ac:spMkLst>
            <pc:docMk/>
            <pc:sldMk cId="2686102777" sldId="262"/>
            <ac:spMk id="126" creationId="{6CC330F8-D17C-40CB-E0F1-74948760ABBE}"/>
          </ac:spMkLst>
        </pc:spChg>
        <pc:spChg chg="add mod">
          <ac:chgData name="Paul O'Dowd" userId="f37f58e5-1e70-49c2-9437-c035a60b1b3d" providerId="ADAL" clId="{4885EF2A-E096-4617-A32D-E10776F0278E}" dt="2025-09-22T15:53:06.846" v="4142" actId="1035"/>
          <ac:spMkLst>
            <pc:docMk/>
            <pc:sldMk cId="2686102777" sldId="262"/>
            <ac:spMk id="127" creationId="{0AD65284-9F24-9634-EE42-E65299E8D960}"/>
          </ac:spMkLst>
        </pc:spChg>
        <pc:spChg chg="add del mod">
          <ac:chgData name="Paul O'Dowd" userId="f37f58e5-1e70-49c2-9437-c035a60b1b3d" providerId="ADAL" clId="{4885EF2A-E096-4617-A32D-E10776F0278E}" dt="2025-09-22T15:45:00.451" v="3909" actId="478"/>
          <ac:spMkLst>
            <pc:docMk/>
            <pc:sldMk cId="2686102777" sldId="262"/>
            <ac:spMk id="129" creationId="{C1B81719-7C45-CAF3-2DA9-8140CA3CEC64}"/>
          </ac:spMkLst>
        </pc:spChg>
        <pc:spChg chg="add mod">
          <ac:chgData name="Paul O'Dowd" userId="f37f58e5-1e70-49c2-9437-c035a60b1b3d" providerId="ADAL" clId="{4885EF2A-E096-4617-A32D-E10776F0278E}" dt="2025-09-22T15:44:58.964" v="3908"/>
          <ac:spMkLst>
            <pc:docMk/>
            <pc:sldMk cId="2686102777" sldId="262"/>
            <ac:spMk id="130" creationId="{2ECE199D-E0E7-DA17-5B5B-7542091AB1AD}"/>
          </ac:spMkLst>
        </pc:spChg>
        <pc:spChg chg="add mod">
          <ac:chgData name="Paul O'Dowd" userId="f37f58e5-1e70-49c2-9437-c035a60b1b3d" providerId="ADAL" clId="{4885EF2A-E096-4617-A32D-E10776F0278E}" dt="2025-09-22T15:45:03.244" v="3911" actId="1076"/>
          <ac:spMkLst>
            <pc:docMk/>
            <pc:sldMk cId="2686102777" sldId="262"/>
            <ac:spMk id="131" creationId="{7A92F5C9-F446-68BC-E5DE-7A64083AA118}"/>
          </ac:spMkLst>
        </pc:spChg>
        <pc:spChg chg="add del mod">
          <ac:chgData name="Paul O'Dowd" userId="f37f58e5-1e70-49c2-9437-c035a60b1b3d" providerId="ADAL" clId="{4885EF2A-E096-4617-A32D-E10776F0278E}" dt="2025-09-22T15:53:39.947" v="4148" actId="478"/>
          <ac:spMkLst>
            <pc:docMk/>
            <pc:sldMk cId="2686102777" sldId="262"/>
            <ac:spMk id="132" creationId="{640D1498-9E62-9861-AE98-418DAB70D259}"/>
          </ac:spMkLst>
        </pc:spChg>
        <pc:spChg chg="add del mod">
          <ac:chgData name="Paul O'Dowd" userId="f37f58e5-1e70-49c2-9437-c035a60b1b3d" providerId="ADAL" clId="{4885EF2A-E096-4617-A32D-E10776F0278E}" dt="2025-09-22T15:54:03.547" v="4155" actId="478"/>
          <ac:spMkLst>
            <pc:docMk/>
            <pc:sldMk cId="2686102777" sldId="262"/>
            <ac:spMk id="133" creationId="{B10B2BE2-CE7E-F761-CDE1-72E56D78BAE0}"/>
          </ac:spMkLst>
        </pc:spChg>
        <pc:grpChg chg="del">
          <ac:chgData name="Paul O'Dowd" userId="f37f58e5-1e70-49c2-9437-c035a60b1b3d" providerId="ADAL" clId="{4885EF2A-E096-4617-A32D-E10776F0278E}" dt="2025-09-22T15:26:02.923" v="3525" actId="478"/>
          <ac:grpSpMkLst>
            <pc:docMk/>
            <pc:sldMk cId="2686102777" sldId="262"/>
            <ac:grpSpMk id="40" creationId="{B11714D5-6E59-4C2B-E78B-22C9F22B61D4}"/>
          </ac:grpSpMkLst>
        </pc:grpChg>
      </pc:sldChg>
      <pc:sldChg chg="addSp delSp modSp mod">
        <pc:chgData name="Paul O'Dowd" userId="f37f58e5-1e70-49c2-9437-c035a60b1b3d" providerId="ADAL" clId="{4885EF2A-E096-4617-A32D-E10776F0278E}" dt="2025-09-23T11:39:20.802" v="5253" actId="6549"/>
        <pc:sldMkLst>
          <pc:docMk/>
          <pc:sldMk cId="4172731408" sldId="263"/>
        </pc:sldMkLst>
        <pc:spChg chg="mod">
          <ac:chgData name="Paul O'Dowd" userId="f37f58e5-1e70-49c2-9437-c035a60b1b3d" providerId="ADAL" clId="{4885EF2A-E096-4617-A32D-E10776F0278E}" dt="2025-09-22T14:48:41.988" v="2629" actId="6549"/>
          <ac:spMkLst>
            <pc:docMk/>
            <pc:sldMk cId="4172731408" sldId="263"/>
            <ac:spMk id="9" creationId="{0885CB10-D5C5-D252-C652-63F5417114A1}"/>
          </ac:spMkLst>
        </pc:spChg>
        <pc:spChg chg="mod">
          <ac:chgData name="Paul O'Dowd" userId="f37f58e5-1e70-49c2-9437-c035a60b1b3d" providerId="ADAL" clId="{4885EF2A-E096-4617-A32D-E10776F0278E}" dt="2025-09-22T14:48:57.602" v="2641" actId="20577"/>
          <ac:spMkLst>
            <pc:docMk/>
            <pc:sldMk cId="4172731408" sldId="263"/>
            <ac:spMk id="10" creationId="{CE8E6A96-7953-5FEB-93E6-DB0C0E8F2209}"/>
          </ac:spMkLst>
        </pc:spChg>
        <pc:spChg chg="mod">
          <ac:chgData name="Paul O'Dowd" userId="f37f58e5-1e70-49c2-9437-c035a60b1b3d" providerId="ADAL" clId="{4885EF2A-E096-4617-A32D-E10776F0278E}" dt="2025-09-22T14:49:01.980" v="2646" actId="20577"/>
          <ac:spMkLst>
            <pc:docMk/>
            <pc:sldMk cId="4172731408" sldId="263"/>
            <ac:spMk id="11" creationId="{58ED2DC3-84DB-9515-06FC-2D645761C409}"/>
          </ac:spMkLst>
        </pc:spChg>
        <pc:spChg chg="mod">
          <ac:chgData name="Paul O'Dowd" userId="f37f58e5-1e70-49c2-9437-c035a60b1b3d" providerId="ADAL" clId="{4885EF2A-E096-4617-A32D-E10776F0278E}" dt="2025-09-22T14:49:07.931" v="2652" actId="20577"/>
          <ac:spMkLst>
            <pc:docMk/>
            <pc:sldMk cId="4172731408" sldId="263"/>
            <ac:spMk id="12" creationId="{C618BF59-C4A6-CA33-76BC-DA260B8C44CE}"/>
          </ac:spMkLst>
        </pc:spChg>
        <pc:spChg chg="mod">
          <ac:chgData name="Paul O'Dowd" userId="f37f58e5-1e70-49c2-9437-c035a60b1b3d" providerId="ADAL" clId="{4885EF2A-E096-4617-A32D-E10776F0278E}" dt="2025-09-22T14:45:09.753" v="2566" actId="21"/>
          <ac:spMkLst>
            <pc:docMk/>
            <pc:sldMk cId="4172731408" sldId="263"/>
            <ac:spMk id="13" creationId="{FC052516-F987-3944-5978-B175BF6A3249}"/>
          </ac:spMkLst>
        </pc:spChg>
        <pc:spChg chg="mod">
          <ac:chgData name="Paul O'Dowd" userId="f37f58e5-1e70-49c2-9437-c035a60b1b3d" providerId="ADAL" clId="{4885EF2A-E096-4617-A32D-E10776F0278E}" dt="2025-09-22T14:50:20.523" v="2700" actId="20577"/>
          <ac:spMkLst>
            <pc:docMk/>
            <pc:sldMk cId="4172731408" sldId="263"/>
            <ac:spMk id="14" creationId="{3F0D955E-8AB6-FF32-4B1A-486686B2211D}"/>
          </ac:spMkLst>
        </pc:spChg>
        <pc:spChg chg="mod">
          <ac:chgData name="Paul O'Dowd" userId="f37f58e5-1e70-49c2-9437-c035a60b1b3d" providerId="ADAL" clId="{4885EF2A-E096-4617-A32D-E10776F0278E}" dt="2025-09-22T14:50:24.850" v="2707" actId="20577"/>
          <ac:spMkLst>
            <pc:docMk/>
            <pc:sldMk cId="4172731408" sldId="263"/>
            <ac:spMk id="15" creationId="{BCF1FB15-61F4-4D52-2310-E9DB80D9FD75}"/>
          </ac:spMkLst>
        </pc:spChg>
        <pc:spChg chg="mod">
          <ac:chgData name="Paul O'Dowd" userId="f37f58e5-1e70-49c2-9437-c035a60b1b3d" providerId="ADAL" clId="{4885EF2A-E096-4617-A32D-E10776F0278E}" dt="2025-09-22T14:50:27.388" v="2710" actId="20577"/>
          <ac:spMkLst>
            <pc:docMk/>
            <pc:sldMk cId="4172731408" sldId="263"/>
            <ac:spMk id="16" creationId="{8C0F012C-C676-E06D-6879-8CD04E00C612}"/>
          </ac:spMkLst>
        </pc:spChg>
        <pc:spChg chg="add mod ord">
          <ac:chgData name="Paul O'Dowd" userId="f37f58e5-1e70-49c2-9437-c035a60b1b3d" providerId="ADAL" clId="{4885EF2A-E096-4617-A32D-E10776F0278E}" dt="2025-09-22T14:49:12.300" v="2658" actId="20577"/>
          <ac:spMkLst>
            <pc:docMk/>
            <pc:sldMk cId="4172731408" sldId="263"/>
            <ac:spMk id="19" creationId="{3DEBE773-457F-67EC-D92B-3E2BE74DFD8C}"/>
          </ac:spMkLst>
        </pc:spChg>
        <pc:spChg chg="add del mod">
          <ac:chgData name="Paul O'Dowd" userId="f37f58e5-1e70-49c2-9437-c035a60b1b3d" providerId="ADAL" clId="{4885EF2A-E096-4617-A32D-E10776F0278E}" dt="2025-09-22T14:46:12.055" v="2584"/>
          <ac:spMkLst>
            <pc:docMk/>
            <pc:sldMk cId="4172731408" sldId="263"/>
            <ac:spMk id="20" creationId="{3CC23787-143C-AA67-B2E1-0F0DF98FA52A}"/>
          </ac:spMkLst>
        </pc:spChg>
        <pc:spChg chg="add del mod">
          <ac:chgData name="Paul O'Dowd" userId="f37f58e5-1e70-49c2-9437-c035a60b1b3d" providerId="ADAL" clId="{4885EF2A-E096-4617-A32D-E10776F0278E}" dt="2025-09-22T14:46:12.055" v="2584"/>
          <ac:spMkLst>
            <pc:docMk/>
            <pc:sldMk cId="4172731408" sldId="263"/>
            <ac:spMk id="21" creationId="{60C70BB7-83B7-0690-C0C2-611D17ED40CE}"/>
          </ac:spMkLst>
        </pc:spChg>
        <pc:spChg chg="mod">
          <ac:chgData name="Paul O'Dowd" userId="f37f58e5-1e70-49c2-9437-c035a60b1b3d" providerId="ADAL" clId="{4885EF2A-E096-4617-A32D-E10776F0278E}" dt="2025-09-22T14:48:19.439" v="2616" actId="164"/>
          <ac:spMkLst>
            <pc:docMk/>
            <pc:sldMk cId="4172731408" sldId="263"/>
            <ac:spMk id="22" creationId="{D858EABB-4C5A-07C7-8851-DF5647092099}"/>
          </ac:spMkLst>
        </pc:spChg>
        <pc:spChg chg="add mod">
          <ac:chgData name="Paul O'Dowd" userId="f37f58e5-1e70-49c2-9437-c035a60b1b3d" providerId="ADAL" clId="{4885EF2A-E096-4617-A32D-E10776F0278E}" dt="2025-09-22T14:48:19.439" v="2616" actId="164"/>
          <ac:spMkLst>
            <pc:docMk/>
            <pc:sldMk cId="4172731408" sldId="263"/>
            <ac:spMk id="23" creationId="{D698C3C4-E8A6-F399-1DC2-DB5203DD93E8}"/>
          </ac:spMkLst>
        </pc:spChg>
        <pc:spChg chg="add mod">
          <ac:chgData name="Paul O'Dowd" userId="f37f58e5-1e70-49c2-9437-c035a60b1b3d" providerId="ADAL" clId="{4885EF2A-E096-4617-A32D-E10776F0278E}" dt="2025-09-22T14:46:44.938" v="2594"/>
          <ac:spMkLst>
            <pc:docMk/>
            <pc:sldMk cId="4172731408" sldId="263"/>
            <ac:spMk id="24" creationId="{F96C5CFD-5F93-A951-A4B2-3DA802FBE3E6}"/>
          </ac:spMkLst>
        </pc:spChg>
        <pc:spChg chg="add mod">
          <ac:chgData name="Paul O'Dowd" userId="f37f58e5-1e70-49c2-9437-c035a60b1b3d" providerId="ADAL" clId="{4885EF2A-E096-4617-A32D-E10776F0278E}" dt="2025-09-22T14:48:19.439" v="2616" actId="164"/>
          <ac:spMkLst>
            <pc:docMk/>
            <pc:sldMk cId="4172731408" sldId="263"/>
            <ac:spMk id="25" creationId="{7589F56F-3714-B32B-2E89-2FE45ED71B28}"/>
          </ac:spMkLst>
        </pc:spChg>
        <pc:spChg chg="add mod">
          <ac:chgData name="Paul O'Dowd" userId="f37f58e5-1e70-49c2-9437-c035a60b1b3d" providerId="ADAL" clId="{4885EF2A-E096-4617-A32D-E10776F0278E}" dt="2025-09-23T11:38:59.309" v="5228" actId="14100"/>
          <ac:spMkLst>
            <pc:docMk/>
            <pc:sldMk cId="4172731408" sldId="263"/>
            <ac:spMk id="27" creationId="{BF49E8AD-E3DB-04BC-6D07-660A52F115CB}"/>
          </ac:spMkLst>
        </pc:spChg>
        <pc:spChg chg="add mod">
          <ac:chgData name="Paul O'Dowd" userId="f37f58e5-1e70-49c2-9437-c035a60b1b3d" providerId="ADAL" clId="{4885EF2A-E096-4617-A32D-E10776F0278E}" dt="2025-09-23T11:38:56.874" v="5227" actId="1076"/>
          <ac:spMkLst>
            <pc:docMk/>
            <pc:sldMk cId="4172731408" sldId="263"/>
            <ac:spMk id="28" creationId="{8575AF63-8711-657B-72FA-15883B7E6E1B}"/>
          </ac:spMkLst>
        </pc:spChg>
        <pc:spChg chg="add mod">
          <ac:chgData name="Paul O'Dowd" userId="f37f58e5-1e70-49c2-9437-c035a60b1b3d" providerId="ADAL" clId="{4885EF2A-E096-4617-A32D-E10776F0278E}" dt="2025-09-23T11:39:12.686" v="5235" actId="1076"/>
          <ac:spMkLst>
            <pc:docMk/>
            <pc:sldMk cId="4172731408" sldId="263"/>
            <ac:spMk id="29" creationId="{543C107A-4562-E45A-670C-8964DC955D7C}"/>
          </ac:spMkLst>
        </pc:spChg>
        <pc:spChg chg="add mod">
          <ac:chgData name="Paul O'Dowd" userId="f37f58e5-1e70-49c2-9437-c035a60b1b3d" providerId="ADAL" clId="{4885EF2A-E096-4617-A32D-E10776F0278E}" dt="2025-09-23T11:39:20.802" v="5253" actId="6549"/>
          <ac:spMkLst>
            <pc:docMk/>
            <pc:sldMk cId="4172731408" sldId="263"/>
            <ac:spMk id="30" creationId="{B6E4D4F5-DBBC-9E85-D5F5-496373F76F2D}"/>
          </ac:spMkLst>
        </pc:spChg>
        <pc:spChg chg="mod">
          <ac:chgData name="Paul O'Dowd" userId="f37f58e5-1e70-49c2-9437-c035a60b1b3d" providerId="ADAL" clId="{4885EF2A-E096-4617-A32D-E10776F0278E}" dt="2025-09-22T14:44:37.483" v="2562" actId="14100"/>
          <ac:spMkLst>
            <pc:docMk/>
            <pc:sldMk cId="4172731408" sldId="263"/>
            <ac:spMk id="47" creationId="{CF3FEA70-3DC8-67F7-7E01-0DEEB1E4B813}"/>
          </ac:spMkLst>
        </pc:spChg>
        <pc:spChg chg="mod">
          <ac:chgData name="Paul O'Dowd" userId="f37f58e5-1e70-49c2-9437-c035a60b1b3d" providerId="ADAL" clId="{4885EF2A-E096-4617-A32D-E10776F0278E}" dt="2025-09-23T11:31:28.449" v="5054" actId="20577"/>
          <ac:spMkLst>
            <pc:docMk/>
            <pc:sldMk cId="4172731408" sldId="263"/>
            <ac:spMk id="48" creationId="{C0F83272-2A5D-B2D0-CE2C-F2C68007D4B3}"/>
          </ac:spMkLst>
        </pc:spChg>
        <pc:spChg chg="mod">
          <ac:chgData name="Paul O'Dowd" userId="f37f58e5-1e70-49c2-9437-c035a60b1b3d" providerId="ADAL" clId="{4885EF2A-E096-4617-A32D-E10776F0278E}" dt="2025-09-22T14:50:30.211" v="2712" actId="20577"/>
          <ac:spMkLst>
            <pc:docMk/>
            <pc:sldMk cId="4172731408" sldId="263"/>
            <ac:spMk id="49" creationId="{229F3194-1C0C-0840-5A31-C24EEA38B405}"/>
          </ac:spMkLst>
        </pc:spChg>
        <pc:spChg chg="mod">
          <ac:chgData name="Paul O'Dowd" userId="f37f58e5-1e70-49c2-9437-c035a60b1b3d" providerId="ADAL" clId="{4885EF2A-E096-4617-A32D-E10776F0278E}" dt="2025-09-22T14:50:32.802" v="2716" actId="20577"/>
          <ac:spMkLst>
            <pc:docMk/>
            <pc:sldMk cId="4172731408" sldId="263"/>
            <ac:spMk id="50" creationId="{36C2F17D-A415-A689-A86C-C07C608E1108}"/>
          </ac:spMkLst>
        </pc:spChg>
        <pc:spChg chg="mod">
          <ac:chgData name="Paul O'Dowd" userId="f37f58e5-1e70-49c2-9437-c035a60b1b3d" providerId="ADAL" clId="{4885EF2A-E096-4617-A32D-E10776F0278E}" dt="2025-09-22T14:50:36.691" v="2721" actId="20577"/>
          <ac:spMkLst>
            <pc:docMk/>
            <pc:sldMk cId="4172731408" sldId="263"/>
            <ac:spMk id="51" creationId="{C27D91DB-A8C5-4A96-B70D-937DB2E36358}"/>
          </ac:spMkLst>
        </pc:spChg>
        <pc:spChg chg="mod">
          <ac:chgData name="Paul O'Dowd" userId="f37f58e5-1e70-49c2-9437-c035a60b1b3d" providerId="ADAL" clId="{4885EF2A-E096-4617-A32D-E10776F0278E}" dt="2025-09-22T14:50:40.491" v="2726" actId="20577"/>
          <ac:spMkLst>
            <pc:docMk/>
            <pc:sldMk cId="4172731408" sldId="263"/>
            <ac:spMk id="52" creationId="{08622715-1246-B0B2-6D82-4D7325C0E8BC}"/>
          </ac:spMkLst>
        </pc:spChg>
        <pc:spChg chg="mod">
          <ac:chgData name="Paul O'Dowd" userId="f37f58e5-1e70-49c2-9437-c035a60b1b3d" providerId="ADAL" clId="{4885EF2A-E096-4617-A32D-E10776F0278E}" dt="2025-09-22T14:43:47.459" v="2530" actId="20577"/>
          <ac:spMkLst>
            <pc:docMk/>
            <pc:sldMk cId="4172731408" sldId="263"/>
            <ac:spMk id="53" creationId="{906A18E7-E1F0-0B86-FFD7-79390001D8A4}"/>
          </ac:spMkLst>
        </pc:spChg>
        <pc:spChg chg="mod">
          <ac:chgData name="Paul O'Dowd" userId="f37f58e5-1e70-49c2-9437-c035a60b1b3d" providerId="ADAL" clId="{4885EF2A-E096-4617-A32D-E10776F0278E}" dt="2025-09-22T14:43:50.635" v="2533" actId="20577"/>
          <ac:spMkLst>
            <pc:docMk/>
            <pc:sldMk cId="4172731408" sldId="263"/>
            <ac:spMk id="54" creationId="{14E36D26-18C0-1216-019C-9BECD9056D4F}"/>
          </ac:spMkLst>
        </pc:spChg>
        <pc:spChg chg="mod">
          <ac:chgData name="Paul O'Dowd" userId="f37f58e5-1e70-49c2-9437-c035a60b1b3d" providerId="ADAL" clId="{4885EF2A-E096-4617-A32D-E10776F0278E}" dt="2025-09-22T14:43:54.237" v="2536" actId="20577"/>
          <ac:spMkLst>
            <pc:docMk/>
            <pc:sldMk cId="4172731408" sldId="263"/>
            <ac:spMk id="55" creationId="{A4D2F47F-84F2-D787-D5CF-9CAC869D1F8D}"/>
          </ac:spMkLst>
        </pc:spChg>
        <pc:spChg chg="mod">
          <ac:chgData name="Paul O'Dowd" userId="f37f58e5-1e70-49c2-9437-c035a60b1b3d" providerId="ADAL" clId="{4885EF2A-E096-4617-A32D-E10776F0278E}" dt="2025-09-22T14:43:56.996" v="2539" actId="20577"/>
          <ac:spMkLst>
            <pc:docMk/>
            <pc:sldMk cId="4172731408" sldId="263"/>
            <ac:spMk id="56" creationId="{D6BD3DCE-21EA-6533-8D2C-E2D7E57AAD3A}"/>
          </ac:spMkLst>
        </pc:spChg>
        <pc:spChg chg="mod">
          <ac:chgData name="Paul O'Dowd" userId="f37f58e5-1e70-49c2-9437-c035a60b1b3d" providerId="ADAL" clId="{4885EF2A-E096-4617-A32D-E10776F0278E}" dt="2025-09-22T14:45:27.525" v="2573" actId="20577"/>
          <ac:spMkLst>
            <pc:docMk/>
            <pc:sldMk cId="4172731408" sldId="263"/>
            <ac:spMk id="57" creationId="{EF00C13C-87CB-EA4C-97CF-C54610740188}"/>
          </ac:spMkLst>
        </pc:spChg>
        <pc:spChg chg="mod">
          <ac:chgData name="Paul O'Dowd" userId="f37f58e5-1e70-49c2-9437-c035a60b1b3d" providerId="ADAL" clId="{4885EF2A-E096-4617-A32D-E10776F0278E}" dt="2025-09-22T14:44:04.947" v="2545" actId="20577"/>
          <ac:spMkLst>
            <pc:docMk/>
            <pc:sldMk cId="4172731408" sldId="263"/>
            <ac:spMk id="58" creationId="{E0F3BD4C-B7D4-CC95-F0C4-28CBD9C64886}"/>
          </ac:spMkLst>
        </pc:spChg>
        <pc:spChg chg="mod">
          <ac:chgData name="Paul O'Dowd" userId="f37f58e5-1e70-49c2-9437-c035a60b1b3d" providerId="ADAL" clId="{4885EF2A-E096-4617-A32D-E10776F0278E}" dt="2025-09-22T14:44:09.277" v="2548" actId="20577"/>
          <ac:spMkLst>
            <pc:docMk/>
            <pc:sldMk cId="4172731408" sldId="263"/>
            <ac:spMk id="59" creationId="{BC8D1BD1-3782-2FA3-65DC-20498C353840}"/>
          </ac:spMkLst>
        </pc:spChg>
        <pc:spChg chg="mod">
          <ac:chgData name="Paul O'Dowd" userId="f37f58e5-1e70-49c2-9437-c035a60b1b3d" providerId="ADAL" clId="{4885EF2A-E096-4617-A32D-E10776F0278E}" dt="2025-09-22T14:44:12.507" v="2549" actId="20577"/>
          <ac:spMkLst>
            <pc:docMk/>
            <pc:sldMk cId="4172731408" sldId="263"/>
            <ac:spMk id="60" creationId="{578CFE53-1DD2-6621-DDA9-0C68F02EEAD8}"/>
          </ac:spMkLst>
        </pc:spChg>
        <pc:spChg chg="mod">
          <ac:chgData name="Paul O'Dowd" userId="f37f58e5-1e70-49c2-9437-c035a60b1b3d" providerId="ADAL" clId="{4885EF2A-E096-4617-A32D-E10776F0278E}" dt="2025-09-22T14:44:16.300" v="2550" actId="20577"/>
          <ac:spMkLst>
            <pc:docMk/>
            <pc:sldMk cId="4172731408" sldId="263"/>
            <ac:spMk id="61" creationId="{BD54B66A-2408-9228-A0A2-28EEB5DE5717}"/>
          </ac:spMkLst>
        </pc:spChg>
        <pc:spChg chg="mod">
          <ac:chgData name="Paul O'Dowd" userId="f37f58e5-1e70-49c2-9437-c035a60b1b3d" providerId="ADAL" clId="{4885EF2A-E096-4617-A32D-E10776F0278E}" dt="2025-09-22T14:44:19.468" v="2552" actId="20577"/>
          <ac:spMkLst>
            <pc:docMk/>
            <pc:sldMk cId="4172731408" sldId="263"/>
            <ac:spMk id="62" creationId="{BC92B02A-2E17-EFAC-EED1-87EB2D3D09A0}"/>
          </ac:spMkLst>
        </pc:spChg>
        <pc:spChg chg="mod">
          <ac:chgData name="Paul O'Dowd" userId="f37f58e5-1e70-49c2-9437-c035a60b1b3d" providerId="ADAL" clId="{4885EF2A-E096-4617-A32D-E10776F0278E}" dt="2025-09-22T14:44:22.171" v="2556" actId="20577"/>
          <ac:spMkLst>
            <pc:docMk/>
            <pc:sldMk cId="4172731408" sldId="263"/>
            <ac:spMk id="63" creationId="{7B66D4F8-3B10-92B8-353F-2C7BC462BD2E}"/>
          </ac:spMkLst>
        </pc:spChg>
        <pc:spChg chg="mod">
          <ac:chgData name="Paul O'Dowd" userId="f37f58e5-1e70-49c2-9437-c035a60b1b3d" providerId="ADAL" clId="{4885EF2A-E096-4617-A32D-E10776F0278E}" dt="2025-09-22T14:44:34.406" v="2561" actId="207"/>
          <ac:spMkLst>
            <pc:docMk/>
            <pc:sldMk cId="4172731408" sldId="263"/>
            <ac:spMk id="64" creationId="{304B4CCC-427B-7D71-233C-8D164810022F}"/>
          </ac:spMkLst>
        </pc:spChg>
        <pc:grpChg chg="mod">
          <ac:chgData name="Paul O'Dowd" userId="f37f58e5-1e70-49c2-9437-c035a60b1b3d" providerId="ADAL" clId="{4885EF2A-E096-4617-A32D-E10776F0278E}" dt="2025-09-22T14:48:19.439" v="2616" actId="164"/>
          <ac:grpSpMkLst>
            <pc:docMk/>
            <pc:sldMk cId="4172731408" sldId="263"/>
            <ac:grpSpMk id="8" creationId="{A0210A14-4D74-BC82-25C3-7E0033E3DA5A}"/>
          </ac:grpSpMkLst>
        </pc:grpChg>
        <pc:grpChg chg="add mod">
          <ac:chgData name="Paul O'Dowd" userId="f37f58e5-1e70-49c2-9437-c035a60b1b3d" providerId="ADAL" clId="{4885EF2A-E096-4617-A32D-E10776F0278E}" dt="2025-09-22T14:48:19.439" v="2616" actId="164"/>
          <ac:grpSpMkLst>
            <pc:docMk/>
            <pc:sldMk cId="4172731408" sldId="263"/>
            <ac:grpSpMk id="26" creationId="{3A85656A-4869-7888-2C70-67CD6980AD0F}"/>
          </ac:grpSpMkLst>
        </pc:grpChg>
      </pc:sldChg>
      <pc:sldChg chg="del">
        <pc:chgData name="Paul O'Dowd" userId="f37f58e5-1e70-49c2-9437-c035a60b1b3d" providerId="ADAL" clId="{4885EF2A-E096-4617-A32D-E10776F0278E}" dt="2025-09-22T15:31:04.826" v="3667" actId="47"/>
        <pc:sldMkLst>
          <pc:docMk/>
          <pc:sldMk cId="877630119" sldId="264"/>
        </pc:sldMkLst>
      </pc:sldChg>
      <pc:sldChg chg="del">
        <pc:chgData name="Paul O'Dowd" userId="f37f58e5-1e70-49c2-9437-c035a60b1b3d" providerId="ADAL" clId="{4885EF2A-E096-4617-A32D-E10776F0278E}" dt="2025-09-22T14:41:22.056" v="2499" actId="2696"/>
        <pc:sldMkLst>
          <pc:docMk/>
          <pc:sldMk cId="1997210636" sldId="265"/>
        </pc:sldMkLst>
      </pc:sldChg>
      <pc:sldChg chg="add del">
        <pc:chgData name="Paul O'Dowd" userId="f37f58e5-1e70-49c2-9437-c035a60b1b3d" providerId="ADAL" clId="{4885EF2A-E096-4617-A32D-E10776F0278E}" dt="2025-09-23T11:22:30.525" v="4762" actId="47"/>
        <pc:sldMkLst>
          <pc:docMk/>
          <pc:sldMk cId="2555517790" sldId="265"/>
        </pc:sldMkLst>
      </pc:sldChg>
      <pc:sldChg chg="ord">
        <pc:chgData name="Paul O'Dowd" userId="f37f58e5-1e70-49c2-9437-c035a60b1b3d" providerId="ADAL" clId="{4885EF2A-E096-4617-A32D-E10776F0278E}" dt="2025-09-22T14:40:19.518" v="2496"/>
        <pc:sldMkLst>
          <pc:docMk/>
          <pc:sldMk cId="2434209331" sldId="266"/>
        </pc:sldMkLst>
      </pc:sldChg>
      <pc:sldChg chg="modSp mod">
        <pc:chgData name="Paul O'Dowd" userId="f37f58e5-1e70-49c2-9437-c035a60b1b3d" providerId="ADAL" clId="{4885EF2A-E096-4617-A32D-E10776F0278E}" dt="2025-09-22T15:40:40.379" v="3811" actId="20577"/>
        <pc:sldMkLst>
          <pc:docMk/>
          <pc:sldMk cId="121663394" sldId="267"/>
        </pc:sldMkLst>
        <pc:spChg chg="mod">
          <ac:chgData name="Paul O'Dowd" userId="f37f58e5-1e70-49c2-9437-c035a60b1b3d" providerId="ADAL" clId="{4885EF2A-E096-4617-A32D-E10776F0278E}" dt="2025-09-22T15:40:40.379" v="3811" actId="20577"/>
          <ac:spMkLst>
            <pc:docMk/>
            <pc:sldMk cId="121663394" sldId="267"/>
            <ac:spMk id="18" creationId="{80531993-1B8E-1A66-16E3-8341FAE65201}"/>
          </ac:spMkLst>
        </pc:spChg>
      </pc:sldChg>
      <pc:sldChg chg="modSp mod">
        <pc:chgData name="Paul O'Dowd" userId="f37f58e5-1e70-49c2-9437-c035a60b1b3d" providerId="ADAL" clId="{4885EF2A-E096-4617-A32D-E10776F0278E}" dt="2025-09-22T15:40:45.563" v="3819" actId="20577"/>
        <pc:sldMkLst>
          <pc:docMk/>
          <pc:sldMk cId="812492569" sldId="268"/>
        </pc:sldMkLst>
        <pc:spChg chg="mod">
          <ac:chgData name="Paul O'Dowd" userId="f37f58e5-1e70-49c2-9437-c035a60b1b3d" providerId="ADAL" clId="{4885EF2A-E096-4617-A32D-E10776F0278E}" dt="2025-09-22T15:40:45.563" v="3819" actId="20577"/>
          <ac:spMkLst>
            <pc:docMk/>
            <pc:sldMk cId="812492569" sldId="268"/>
            <ac:spMk id="18" creationId="{80531993-1B8E-1A66-16E3-8341FAE65201}"/>
          </ac:spMkLst>
        </pc:spChg>
      </pc:sldChg>
      <pc:sldChg chg="modSp mod">
        <pc:chgData name="Paul O'Dowd" userId="f37f58e5-1e70-49c2-9437-c035a60b1b3d" providerId="ADAL" clId="{4885EF2A-E096-4617-A32D-E10776F0278E}" dt="2025-09-22T15:40:54.340" v="3827" actId="20577"/>
        <pc:sldMkLst>
          <pc:docMk/>
          <pc:sldMk cId="156292208" sldId="269"/>
        </pc:sldMkLst>
        <pc:spChg chg="mod">
          <ac:chgData name="Paul O'Dowd" userId="f37f58e5-1e70-49c2-9437-c035a60b1b3d" providerId="ADAL" clId="{4885EF2A-E096-4617-A32D-E10776F0278E}" dt="2025-09-22T15:40:54.340" v="3827" actId="20577"/>
          <ac:spMkLst>
            <pc:docMk/>
            <pc:sldMk cId="156292208" sldId="269"/>
            <ac:spMk id="18" creationId="{80531993-1B8E-1A66-16E3-8341FAE65201}"/>
          </ac:spMkLst>
        </pc:spChg>
      </pc:sldChg>
      <pc:sldChg chg="modSp mod">
        <pc:chgData name="Paul O'Dowd" userId="f37f58e5-1e70-49c2-9437-c035a60b1b3d" providerId="ADAL" clId="{4885EF2A-E096-4617-A32D-E10776F0278E}" dt="2025-09-22T15:41:08.372" v="3851" actId="20577"/>
        <pc:sldMkLst>
          <pc:docMk/>
          <pc:sldMk cId="3888656636" sldId="271"/>
        </pc:sldMkLst>
        <pc:spChg chg="mod">
          <ac:chgData name="Paul O'Dowd" userId="f37f58e5-1e70-49c2-9437-c035a60b1b3d" providerId="ADAL" clId="{4885EF2A-E096-4617-A32D-E10776F0278E}" dt="2025-09-22T15:41:08.372" v="3851" actId="20577"/>
          <ac:spMkLst>
            <pc:docMk/>
            <pc:sldMk cId="3888656636" sldId="271"/>
            <ac:spMk id="18" creationId="{80531993-1B8E-1A66-16E3-8341FAE65201}"/>
          </ac:spMkLst>
        </pc:spChg>
      </pc:sldChg>
      <pc:sldChg chg="modSp mod">
        <pc:chgData name="Paul O'Dowd" userId="f37f58e5-1e70-49c2-9437-c035a60b1b3d" providerId="ADAL" clId="{4885EF2A-E096-4617-A32D-E10776F0278E}" dt="2025-09-22T15:41:15.290" v="3863" actId="20577"/>
        <pc:sldMkLst>
          <pc:docMk/>
          <pc:sldMk cId="2169310924" sldId="272"/>
        </pc:sldMkLst>
        <pc:spChg chg="mod">
          <ac:chgData name="Paul O'Dowd" userId="f37f58e5-1e70-49c2-9437-c035a60b1b3d" providerId="ADAL" clId="{4885EF2A-E096-4617-A32D-E10776F0278E}" dt="2025-09-22T15:41:15.290" v="3863" actId="20577"/>
          <ac:spMkLst>
            <pc:docMk/>
            <pc:sldMk cId="2169310924" sldId="272"/>
            <ac:spMk id="18" creationId="{80531993-1B8E-1A66-16E3-8341FAE65201}"/>
          </ac:spMkLst>
        </pc:spChg>
      </pc:sldChg>
      <pc:sldChg chg="addSp delSp modSp mod">
        <pc:chgData name="Paul O'Dowd" userId="f37f58e5-1e70-49c2-9437-c035a60b1b3d" providerId="ADAL" clId="{4885EF2A-E096-4617-A32D-E10776F0278E}" dt="2025-09-22T14:52:19.052" v="2751" actId="478"/>
        <pc:sldMkLst>
          <pc:docMk/>
          <pc:sldMk cId="149163673" sldId="273"/>
        </pc:sldMkLst>
        <pc:spChg chg="add 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3" creationId="{7BD46D40-AAC3-B932-7739-2AA456488C64}"/>
          </ac:spMkLst>
        </pc:spChg>
        <pc:spChg chg="del ord">
          <ac:chgData name="Paul O'Dowd" userId="f37f58e5-1e70-49c2-9437-c035a60b1b3d" providerId="ADAL" clId="{4885EF2A-E096-4617-A32D-E10776F0278E}" dt="2025-09-22T14:52:19.052" v="2751" actId="478"/>
          <ac:spMkLst>
            <pc:docMk/>
            <pc:sldMk cId="149163673" sldId="273"/>
            <ac:spMk id="7" creationId="{E9DDEAF0-1DB6-2E52-5A35-C3B4330E3A51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9" creationId="{2E5CA021-265D-3B3D-8A29-1BB4FA2D888C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10" creationId="{6C4C9A46-93E3-B3AE-0658-609EF5830536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11" creationId="{EC31D384-E0E8-17BD-FF84-EDB85457C606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12" creationId="{C6FDE0A2-9DE7-0B53-EEE8-FB4B4B995762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13" creationId="{DA6FB9FB-1EDE-6C97-9105-DCCDED99AB3F}"/>
          </ac:spMkLst>
        </pc:spChg>
        <pc:spChg chg="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15" creationId="{FB593B6B-0443-7D85-E21F-DD8EFF5D8EC9}"/>
          </ac:spMkLst>
        </pc:spChg>
        <pc:spChg chg="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19" creationId="{60129F4E-60A7-C988-C486-51823E79C05E}"/>
          </ac:spMkLst>
        </pc:spChg>
        <pc:spChg chg="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23" creationId="{7A6242CF-DB80-3926-D0B2-903223A8CD4A}"/>
          </ac:spMkLst>
        </pc:spChg>
        <pc:spChg chg="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27" creationId="{294AE809-2A5D-7C11-A38C-E76BB2BD003D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28" creationId="{F04DF83A-BFD3-4528-F186-248ACEDF36A9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29" creationId="{E77B6B18-FDC3-2E68-1863-A67A0734EF11}"/>
          </ac:spMkLst>
        </pc:spChg>
        <pc:spChg chg="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31" creationId="{008DA7A9-12B1-FE4B-769E-C95628B91737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36" creationId="{047DF67D-B690-5A40-2EC5-C0CBB526F08A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37" creationId="{C5A4E949-4DBB-16C3-988B-357965D17C7D}"/>
          </ac:spMkLst>
        </pc:spChg>
        <pc:spChg chg="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47" creationId="{4DD2E2C7-030A-48BD-6EB3-EA266E4FBCB1}"/>
          </ac:spMkLst>
        </pc:spChg>
        <pc:spChg chg="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48" creationId="{D5628A24-1A75-1563-A021-9AA86DFBEF98}"/>
          </ac:spMkLst>
        </pc:spChg>
        <pc:spChg chg="del">
          <ac:chgData name="Paul O'Dowd" userId="f37f58e5-1e70-49c2-9437-c035a60b1b3d" providerId="ADAL" clId="{4885EF2A-E096-4617-A32D-E10776F0278E}" dt="2025-09-22T14:50:53.226" v="2728" actId="478"/>
          <ac:spMkLst>
            <pc:docMk/>
            <pc:sldMk cId="149163673" sldId="273"/>
            <ac:spMk id="49" creationId="{32F4FE55-2642-B64C-2426-CF58CCA268D8}"/>
          </ac:spMkLst>
        </pc:spChg>
        <pc:spChg chg="mod">
          <ac:chgData name="Paul O'Dowd" userId="f37f58e5-1e70-49c2-9437-c035a60b1b3d" providerId="ADAL" clId="{4885EF2A-E096-4617-A32D-E10776F0278E}" dt="2025-09-22T14:52:02.395" v="2749" actId="20577"/>
          <ac:spMkLst>
            <pc:docMk/>
            <pc:sldMk cId="149163673" sldId="273"/>
            <ac:spMk id="51" creationId="{6A799959-362A-F320-3476-ECA56FC234EE}"/>
          </ac:spMkLst>
        </pc:spChg>
        <pc:spChg chg="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53" creationId="{D11F0214-3EBF-1628-2BE0-DE8431E4C05F}"/>
          </ac:spMkLst>
        </pc:spChg>
        <pc:spChg chg="mod">
          <ac:chgData name="Paul O'Dowd" userId="f37f58e5-1e70-49c2-9437-c035a60b1b3d" providerId="ADAL" clId="{4885EF2A-E096-4617-A32D-E10776F0278E}" dt="2025-09-22T14:50:54.210" v="2729"/>
          <ac:spMkLst>
            <pc:docMk/>
            <pc:sldMk cId="149163673" sldId="273"/>
            <ac:spMk id="56" creationId="{E04A5AA7-ED1D-DF32-D5CA-0CA7991C1375}"/>
          </ac:spMkLst>
        </pc:spChg>
        <pc:spChg chg="add mod">
          <ac:chgData name="Paul O'Dowd" userId="f37f58e5-1e70-49c2-9437-c035a60b1b3d" providerId="ADAL" clId="{4885EF2A-E096-4617-A32D-E10776F0278E}" dt="2025-09-22T14:51:32.503" v="2735" actId="207"/>
          <ac:spMkLst>
            <pc:docMk/>
            <pc:sldMk cId="149163673" sldId="273"/>
            <ac:spMk id="57" creationId="{5BBFA88B-68F9-99F9-3E99-F04E777EC537}"/>
          </ac:spMkLst>
        </pc:spChg>
        <pc:picChg chg="ord">
          <ac:chgData name="Paul O'Dowd" userId="f37f58e5-1e70-49c2-9437-c035a60b1b3d" providerId="ADAL" clId="{4885EF2A-E096-4617-A32D-E10776F0278E}" dt="2025-09-22T14:51:24.177" v="2734" actId="166"/>
          <ac:picMkLst>
            <pc:docMk/>
            <pc:sldMk cId="149163673" sldId="273"/>
            <ac:picMk id="4" creationId="{AB23722C-B60B-1836-D647-A5FD855627FA}"/>
          </ac:picMkLst>
        </pc:picChg>
      </pc:sldChg>
      <pc:sldChg chg="addSp delSp modSp mod ord">
        <pc:chgData name="Paul O'Dowd" userId="f37f58e5-1e70-49c2-9437-c035a60b1b3d" providerId="ADAL" clId="{4885EF2A-E096-4617-A32D-E10776F0278E}" dt="2025-09-22T15:01:59.681" v="2976"/>
        <pc:sldMkLst>
          <pc:docMk/>
          <pc:sldMk cId="397711963" sldId="274"/>
        </pc:sldMkLst>
        <pc:spChg chg="mod">
          <ac:chgData name="Paul O'Dowd" userId="f37f58e5-1e70-49c2-9437-c035a60b1b3d" providerId="ADAL" clId="{4885EF2A-E096-4617-A32D-E10776F0278E}" dt="2025-09-22T14:53:16.987" v="2769" actId="20577"/>
          <ac:spMkLst>
            <pc:docMk/>
            <pc:sldMk cId="397711963" sldId="274"/>
            <ac:spMk id="2" creationId="{FF28CDED-1888-9360-4278-5ECB66715D29}"/>
          </ac:spMkLst>
        </pc:spChg>
        <pc:spChg chg="del">
          <ac:chgData name="Paul O'Dowd" userId="f37f58e5-1e70-49c2-9437-c035a60b1b3d" providerId="ADAL" clId="{4885EF2A-E096-4617-A32D-E10776F0278E}" dt="2025-09-22T14:53:46.908" v="2776" actId="478"/>
          <ac:spMkLst>
            <pc:docMk/>
            <pc:sldMk cId="397711963" sldId="274"/>
            <ac:spMk id="10" creationId="{CA0E1BE7-5153-DCEE-14A6-732A0BFADF4E}"/>
          </ac:spMkLst>
        </pc:spChg>
        <pc:spChg chg="del">
          <ac:chgData name="Paul O'Dowd" userId="f37f58e5-1e70-49c2-9437-c035a60b1b3d" providerId="ADAL" clId="{4885EF2A-E096-4617-A32D-E10776F0278E}" dt="2025-09-22T14:53:53.882" v="2783" actId="478"/>
          <ac:spMkLst>
            <pc:docMk/>
            <pc:sldMk cId="397711963" sldId="274"/>
            <ac:spMk id="11" creationId="{6EC5EB9B-5642-A8E4-9301-2952EF5AABD7}"/>
          </ac:spMkLst>
        </pc:spChg>
        <pc:spChg chg="del">
          <ac:chgData name="Paul O'Dowd" userId="f37f58e5-1e70-49c2-9437-c035a60b1b3d" providerId="ADAL" clId="{4885EF2A-E096-4617-A32D-E10776F0278E}" dt="2025-09-22T14:53:55.706" v="2784" actId="478"/>
          <ac:spMkLst>
            <pc:docMk/>
            <pc:sldMk cId="397711963" sldId="274"/>
            <ac:spMk id="12" creationId="{178227B0-83BC-9390-8223-26612FE88905}"/>
          </ac:spMkLst>
        </pc:spChg>
        <pc:spChg chg="del">
          <ac:chgData name="Paul O'Dowd" userId="f37f58e5-1e70-49c2-9437-c035a60b1b3d" providerId="ADAL" clId="{4885EF2A-E096-4617-A32D-E10776F0278E}" dt="2025-09-22T14:53:51.515" v="2780" actId="478"/>
          <ac:spMkLst>
            <pc:docMk/>
            <pc:sldMk cId="397711963" sldId="274"/>
            <ac:spMk id="13" creationId="{BCA48C1E-D865-4A4E-6C85-CC430A9AC5C8}"/>
          </ac:spMkLst>
        </pc:spChg>
        <pc:spChg chg="del">
          <ac:chgData name="Paul O'Dowd" userId="f37f58e5-1e70-49c2-9437-c035a60b1b3d" providerId="ADAL" clId="{4885EF2A-E096-4617-A32D-E10776F0278E}" dt="2025-09-22T14:53:52.395" v="2781" actId="478"/>
          <ac:spMkLst>
            <pc:docMk/>
            <pc:sldMk cId="397711963" sldId="274"/>
            <ac:spMk id="14" creationId="{DDBE11BD-A5A4-93E7-726C-37FA989B2D75}"/>
          </ac:spMkLst>
        </pc:spChg>
        <pc:spChg chg="del">
          <ac:chgData name="Paul O'Dowd" userId="f37f58e5-1e70-49c2-9437-c035a60b1b3d" providerId="ADAL" clId="{4885EF2A-E096-4617-A32D-E10776F0278E}" dt="2025-09-22T14:53:50.970" v="2779" actId="478"/>
          <ac:spMkLst>
            <pc:docMk/>
            <pc:sldMk cId="397711963" sldId="274"/>
            <ac:spMk id="15" creationId="{574BA8D5-4CFF-AB6D-8F5B-A5D8872BA698}"/>
          </ac:spMkLst>
        </pc:spChg>
        <pc:spChg chg="del">
          <ac:chgData name="Paul O'Dowd" userId="f37f58e5-1e70-49c2-9437-c035a60b1b3d" providerId="ADAL" clId="{4885EF2A-E096-4617-A32D-E10776F0278E}" dt="2025-09-22T14:53:49.924" v="2778" actId="478"/>
          <ac:spMkLst>
            <pc:docMk/>
            <pc:sldMk cId="397711963" sldId="274"/>
            <ac:spMk id="16" creationId="{EAEB3EA6-D53D-7141-069A-97B8D1BB9253}"/>
          </ac:spMkLst>
        </pc:spChg>
        <pc:spChg chg="del">
          <ac:chgData name="Paul O'Dowd" userId="f37f58e5-1e70-49c2-9437-c035a60b1b3d" providerId="ADAL" clId="{4885EF2A-E096-4617-A32D-E10776F0278E}" dt="2025-09-22T14:53:48.044" v="2777" actId="478"/>
          <ac:spMkLst>
            <pc:docMk/>
            <pc:sldMk cId="397711963" sldId="274"/>
            <ac:spMk id="18" creationId="{EBA633B9-02AC-0A41-31FA-EB64D387C7FA}"/>
          </ac:spMkLst>
        </pc:spChg>
        <pc:picChg chg="add del mod">
          <ac:chgData name="Paul O'Dowd" userId="f37f58e5-1e70-49c2-9437-c035a60b1b3d" providerId="ADAL" clId="{4885EF2A-E096-4617-A32D-E10776F0278E}" dt="2025-09-22T14:53:46.197" v="2775" actId="478"/>
          <ac:picMkLst>
            <pc:docMk/>
            <pc:sldMk cId="397711963" sldId="274"/>
            <ac:picMk id="3" creationId="{EC04D48E-82C8-53A8-1FD7-A3A6F26A86B3}"/>
          </ac:picMkLst>
        </pc:picChg>
        <pc:picChg chg="add mod modCrop">
          <ac:chgData name="Paul O'Dowd" userId="f37f58e5-1e70-49c2-9437-c035a60b1b3d" providerId="ADAL" clId="{4885EF2A-E096-4617-A32D-E10776F0278E}" dt="2025-09-22T15:01:51.355" v="2974" actId="1076"/>
          <ac:picMkLst>
            <pc:docMk/>
            <pc:sldMk cId="397711963" sldId="274"/>
            <ac:picMk id="5" creationId="{8D8FD6FC-7220-D2EA-9335-DDEB7E9BDC7D}"/>
          </ac:picMkLst>
        </pc:picChg>
        <pc:picChg chg="del">
          <ac:chgData name="Paul O'Dowd" userId="f37f58e5-1e70-49c2-9437-c035a60b1b3d" providerId="ADAL" clId="{4885EF2A-E096-4617-A32D-E10776F0278E}" dt="2025-09-22T14:53:22.626" v="2771" actId="478"/>
          <ac:picMkLst>
            <pc:docMk/>
            <pc:sldMk cId="397711963" sldId="274"/>
            <ac:picMk id="17" creationId="{700CFB09-288F-EA88-15EC-504226213793}"/>
          </ac:picMkLst>
        </pc:picChg>
        <pc:picChg chg="del">
          <ac:chgData name="Paul O'Dowd" userId="f37f58e5-1e70-49c2-9437-c035a60b1b3d" providerId="ADAL" clId="{4885EF2A-E096-4617-A32D-E10776F0278E}" dt="2025-09-22T14:53:53.053" v="2782" actId="478"/>
          <ac:picMkLst>
            <pc:docMk/>
            <pc:sldMk cId="397711963" sldId="274"/>
            <ac:picMk id="19" creationId="{7A5DD0BB-CDC3-9746-734A-4A4CB43CDAB8}"/>
          </ac:picMkLst>
        </pc:picChg>
        <pc:picChg chg="del">
          <ac:chgData name="Paul O'Dowd" userId="f37f58e5-1e70-49c2-9437-c035a60b1b3d" providerId="ADAL" clId="{4885EF2A-E096-4617-A32D-E10776F0278E}" dt="2025-09-22T14:53:19.892" v="2770" actId="478"/>
          <ac:picMkLst>
            <pc:docMk/>
            <pc:sldMk cId="397711963" sldId="274"/>
            <ac:picMk id="4098" creationId="{FA8550FA-72FE-59EF-355A-D044B95DE6AC}"/>
          </ac:picMkLst>
        </pc:picChg>
      </pc:sldChg>
      <pc:sldChg chg="addSp delSp modSp mod delAnim modAnim">
        <pc:chgData name="Paul O'Dowd" userId="f37f58e5-1e70-49c2-9437-c035a60b1b3d" providerId="ADAL" clId="{4885EF2A-E096-4617-A32D-E10776F0278E}" dt="2025-09-22T15:02:27.579" v="2995" actId="14100"/>
        <pc:sldMkLst>
          <pc:docMk/>
          <pc:sldMk cId="3892507439" sldId="275"/>
        </pc:sldMkLst>
        <pc:spChg chg="mod">
          <ac:chgData name="Paul O'Dowd" userId="f37f58e5-1e70-49c2-9437-c035a60b1b3d" providerId="ADAL" clId="{4885EF2A-E096-4617-A32D-E10776F0278E}" dt="2025-09-22T14:58:47.787" v="2845" actId="20577"/>
          <ac:spMkLst>
            <pc:docMk/>
            <pc:sldMk cId="3892507439" sldId="275"/>
            <ac:spMk id="2" creationId="{FF28CDED-1888-9360-4278-5ECB66715D29}"/>
          </ac:spMkLst>
        </pc:spChg>
        <pc:spChg chg="mod">
          <ac:chgData name="Paul O'Dowd" userId="f37f58e5-1e70-49c2-9437-c035a60b1b3d" providerId="ADAL" clId="{4885EF2A-E096-4617-A32D-E10776F0278E}" dt="2025-09-22T14:54:18.324" v="2805" actId="6549"/>
          <ac:spMkLst>
            <pc:docMk/>
            <pc:sldMk cId="3892507439" sldId="275"/>
            <ac:spMk id="4" creationId="{9750D2A0-B244-952C-1854-A610CBE4FE66}"/>
          </ac:spMkLst>
        </pc:spChg>
        <pc:spChg chg="add mod">
          <ac:chgData name="Paul O'Dowd" userId="f37f58e5-1e70-49c2-9437-c035a60b1b3d" providerId="ADAL" clId="{4885EF2A-E096-4617-A32D-E10776F0278E}" dt="2025-09-22T14:54:31.368" v="2807" actId="1076"/>
          <ac:spMkLst>
            <pc:docMk/>
            <pc:sldMk cId="3892507439" sldId="275"/>
            <ac:spMk id="5" creationId="{3212FF65-40B4-71ED-0DA9-3D8A13223656}"/>
          </ac:spMkLst>
        </pc:spChg>
        <pc:spChg chg="add mod">
          <ac:chgData name="Paul O'Dowd" userId="f37f58e5-1e70-49c2-9437-c035a60b1b3d" providerId="ADAL" clId="{4885EF2A-E096-4617-A32D-E10776F0278E}" dt="2025-09-22T14:54:44.166" v="2811" actId="693"/>
          <ac:spMkLst>
            <pc:docMk/>
            <pc:sldMk cId="3892507439" sldId="275"/>
            <ac:spMk id="6" creationId="{C343359B-5E88-42AA-E875-DA33B75ECA41}"/>
          </ac:spMkLst>
        </pc:spChg>
        <pc:spChg chg="add mod">
          <ac:chgData name="Paul O'Dowd" userId="f37f58e5-1e70-49c2-9437-c035a60b1b3d" providerId="ADAL" clId="{4885EF2A-E096-4617-A32D-E10776F0278E}" dt="2025-09-22T15:02:27.579" v="2995" actId="14100"/>
          <ac:spMkLst>
            <pc:docMk/>
            <pc:sldMk cId="3892507439" sldId="275"/>
            <ac:spMk id="8" creationId="{3768955F-24D2-B0A9-8D08-CB2404227455}"/>
          </ac:spMkLst>
        </pc:spChg>
        <pc:picChg chg="del">
          <ac:chgData name="Paul O'Dowd" userId="f37f58e5-1e70-49c2-9437-c035a60b1b3d" providerId="ADAL" clId="{4885EF2A-E096-4617-A32D-E10776F0278E}" dt="2025-09-22T14:54:01.428" v="2785" actId="478"/>
          <ac:picMkLst>
            <pc:docMk/>
            <pc:sldMk cId="3892507439" sldId="275"/>
            <ac:picMk id="3" creationId="{74FCC498-C1E6-D704-FFD0-6A0DAF04DFDC}"/>
          </ac:picMkLst>
        </pc:picChg>
        <pc:picChg chg="add mod">
          <ac:chgData name="Paul O'Dowd" userId="f37f58e5-1e70-49c2-9437-c035a60b1b3d" providerId="ADAL" clId="{4885EF2A-E096-4617-A32D-E10776F0278E}" dt="2025-09-22T14:56:19.931" v="2815" actId="14100"/>
          <ac:picMkLst>
            <pc:docMk/>
            <pc:sldMk cId="3892507439" sldId="275"/>
            <ac:picMk id="7" creationId="{F9ECB77A-F6F9-FFE1-5BFE-0A4076D7A092}"/>
          </ac:picMkLst>
        </pc:picChg>
      </pc:sldChg>
      <pc:sldChg chg="addSp delSp modSp mod">
        <pc:chgData name="Paul O'Dowd" userId="f37f58e5-1e70-49c2-9437-c035a60b1b3d" providerId="ADAL" clId="{4885EF2A-E096-4617-A32D-E10776F0278E}" dt="2025-09-22T15:10:24.651" v="3233" actId="1076"/>
        <pc:sldMkLst>
          <pc:docMk/>
          <pc:sldMk cId="2732529076" sldId="276"/>
        </pc:sldMkLst>
        <pc:spChg chg="del">
          <ac:chgData name="Paul O'Dowd" userId="f37f58e5-1e70-49c2-9437-c035a60b1b3d" providerId="ADAL" clId="{4885EF2A-E096-4617-A32D-E10776F0278E}" dt="2025-09-22T14:59:10.643" v="2874" actId="478"/>
          <ac:spMkLst>
            <pc:docMk/>
            <pc:sldMk cId="2732529076" sldId="276"/>
            <ac:spMk id="7" creationId="{B597B3AB-78D8-CFA8-6298-70D8D06925CB}"/>
          </ac:spMkLst>
        </pc:spChg>
        <pc:spChg chg="mod">
          <ac:chgData name="Paul O'Dowd" userId="f37f58e5-1e70-49c2-9437-c035a60b1b3d" providerId="ADAL" clId="{4885EF2A-E096-4617-A32D-E10776F0278E}" dt="2025-09-22T15:10:24.651" v="3233" actId="1076"/>
          <ac:spMkLst>
            <pc:docMk/>
            <pc:sldMk cId="2732529076" sldId="276"/>
            <ac:spMk id="8" creationId="{AA43A4BE-CBB7-9FF4-688B-90D8A19FE793}"/>
          </ac:spMkLst>
        </pc:spChg>
        <pc:spChg chg="del">
          <ac:chgData name="Paul O'Dowd" userId="f37f58e5-1e70-49c2-9437-c035a60b1b3d" providerId="ADAL" clId="{4885EF2A-E096-4617-A32D-E10776F0278E}" dt="2025-09-22T14:59:12.891" v="2875" actId="478"/>
          <ac:spMkLst>
            <pc:docMk/>
            <pc:sldMk cId="2732529076" sldId="276"/>
            <ac:spMk id="12" creationId="{CBE9EBC0-A145-72FB-CB21-3A2FC70E8E69}"/>
          </ac:spMkLst>
        </pc:spChg>
        <pc:picChg chg="add mod modCrop">
          <ac:chgData name="Paul O'Dowd" userId="f37f58e5-1e70-49c2-9437-c035a60b1b3d" providerId="ADAL" clId="{4885EF2A-E096-4617-A32D-E10776F0278E}" dt="2025-09-22T15:01:01.155" v="2965" actId="1076"/>
          <ac:picMkLst>
            <pc:docMk/>
            <pc:sldMk cId="2732529076" sldId="276"/>
            <ac:picMk id="4" creationId="{9D99B870-4FDA-DC51-B414-F0858EC472FA}"/>
          </ac:picMkLst>
        </pc:picChg>
        <pc:picChg chg="mod">
          <ac:chgData name="Paul O'Dowd" userId="f37f58e5-1e70-49c2-9437-c035a60b1b3d" providerId="ADAL" clId="{4885EF2A-E096-4617-A32D-E10776F0278E}" dt="2025-09-22T15:01:01.155" v="2965" actId="1076"/>
          <ac:picMkLst>
            <pc:docMk/>
            <pc:sldMk cId="2732529076" sldId="276"/>
            <ac:picMk id="9" creationId="{573DF4B5-DCC0-1C22-3EBE-8599AD5C48D7}"/>
          </ac:picMkLst>
        </pc:picChg>
        <pc:picChg chg="del">
          <ac:chgData name="Paul O'Dowd" userId="f37f58e5-1e70-49c2-9437-c035a60b1b3d" providerId="ADAL" clId="{4885EF2A-E096-4617-A32D-E10776F0278E}" dt="2025-09-22T14:59:08.659" v="2873" actId="478"/>
          <ac:picMkLst>
            <pc:docMk/>
            <pc:sldMk cId="2732529076" sldId="276"/>
            <ac:picMk id="11" creationId="{59AEED34-27A5-BE7D-4541-8AA44A8FD754}"/>
          </ac:picMkLst>
        </pc:picChg>
      </pc:sldChg>
      <pc:sldChg chg="del">
        <pc:chgData name="Paul O'Dowd" userId="f37f58e5-1e70-49c2-9437-c035a60b1b3d" providerId="ADAL" clId="{4885EF2A-E096-4617-A32D-E10776F0278E}" dt="2025-09-22T15:01:07.397" v="2966" actId="47"/>
        <pc:sldMkLst>
          <pc:docMk/>
          <pc:sldMk cId="1670098723" sldId="277"/>
        </pc:sldMkLst>
      </pc:sldChg>
      <pc:sldChg chg="del">
        <pc:chgData name="Paul O'Dowd" userId="f37f58e5-1e70-49c2-9437-c035a60b1b3d" providerId="ADAL" clId="{4885EF2A-E096-4617-A32D-E10776F0278E}" dt="2025-09-22T15:01:07.397" v="2966" actId="47"/>
        <pc:sldMkLst>
          <pc:docMk/>
          <pc:sldMk cId="590536521" sldId="278"/>
        </pc:sldMkLst>
      </pc:sldChg>
      <pc:sldChg chg="del">
        <pc:chgData name="Paul O'Dowd" userId="f37f58e5-1e70-49c2-9437-c035a60b1b3d" providerId="ADAL" clId="{4885EF2A-E096-4617-A32D-E10776F0278E}" dt="2025-09-22T15:31:02.922" v="3666" actId="47"/>
        <pc:sldMkLst>
          <pc:docMk/>
          <pc:sldMk cId="1533111216" sldId="279"/>
        </pc:sldMkLst>
      </pc:sldChg>
      <pc:sldChg chg="del">
        <pc:chgData name="Paul O'Dowd" userId="f37f58e5-1e70-49c2-9437-c035a60b1b3d" providerId="ADAL" clId="{4885EF2A-E096-4617-A32D-E10776F0278E}" dt="2025-09-22T15:30:53.733" v="3665" actId="47"/>
        <pc:sldMkLst>
          <pc:docMk/>
          <pc:sldMk cId="4246855082" sldId="280"/>
        </pc:sldMkLst>
      </pc:sldChg>
      <pc:sldChg chg="del">
        <pc:chgData name="Paul O'Dowd" userId="f37f58e5-1e70-49c2-9437-c035a60b1b3d" providerId="ADAL" clId="{4885EF2A-E096-4617-A32D-E10776F0278E}" dt="2025-09-22T14:41:22.056" v="2499" actId="2696"/>
        <pc:sldMkLst>
          <pc:docMk/>
          <pc:sldMk cId="3509633577" sldId="281"/>
        </pc:sldMkLst>
      </pc:sldChg>
      <pc:sldChg chg="add del">
        <pc:chgData name="Paul O'Dowd" userId="f37f58e5-1e70-49c2-9437-c035a60b1b3d" providerId="ADAL" clId="{4885EF2A-E096-4617-A32D-E10776F0278E}" dt="2025-09-23T11:22:30.525" v="4762" actId="47"/>
        <pc:sldMkLst>
          <pc:docMk/>
          <pc:sldMk cId="3668004627" sldId="281"/>
        </pc:sldMkLst>
      </pc:sldChg>
      <pc:sldChg chg="add del">
        <pc:chgData name="Paul O'Dowd" userId="f37f58e5-1e70-49c2-9437-c035a60b1b3d" providerId="ADAL" clId="{4885EF2A-E096-4617-A32D-E10776F0278E}" dt="2025-09-23T11:22:30.525" v="4762" actId="47"/>
        <pc:sldMkLst>
          <pc:docMk/>
          <pc:sldMk cId="60653388" sldId="282"/>
        </pc:sldMkLst>
      </pc:sldChg>
      <pc:sldChg chg="del">
        <pc:chgData name="Paul O'Dowd" userId="f37f58e5-1e70-49c2-9437-c035a60b1b3d" providerId="ADAL" clId="{4885EF2A-E096-4617-A32D-E10776F0278E}" dt="2025-09-22T14:41:22.056" v="2499" actId="2696"/>
        <pc:sldMkLst>
          <pc:docMk/>
          <pc:sldMk cId="1766685552" sldId="282"/>
        </pc:sldMkLst>
      </pc:sldChg>
      <pc:sldChg chg="add del">
        <pc:chgData name="Paul O'Dowd" userId="f37f58e5-1e70-49c2-9437-c035a60b1b3d" providerId="ADAL" clId="{4885EF2A-E096-4617-A32D-E10776F0278E}" dt="2025-09-23T11:22:30.525" v="4762" actId="47"/>
        <pc:sldMkLst>
          <pc:docMk/>
          <pc:sldMk cId="600598046" sldId="283"/>
        </pc:sldMkLst>
      </pc:sldChg>
      <pc:sldChg chg="del">
        <pc:chgData name="Paul O'Dowd" userId="f37f58e5-1e70-49c2-9437-c035a60b1b3d" providerId="ADAL" clId="{4885EF2A-E096-4617-A32D-E10776F0278E}" dt="2025-09-22T14:41:22.056" v="2499" actId="2696"/>
        <pc:sldMkLst>
          <pc:docMk/>
          <pc:sldMk cId="1836392953" sldId="283"/>
        </pc:sldMkLst>
      </pc:sldChg>
      <pc:sldChg chg="del">
        <pc:chgData name="Paul O'Dowd" userId="f37f58e5-1e70-49c2-9437-c035a60b1b3d" providerId="ADAL" clId="{4885EF2A-E096-4617-A32D-E10776F0278E}" dt="2025-09-22T14:41:22.056" v="2499" actId="2696"/>
        <pc:sldMkLst>
          <pc:docMk/>
          <pc:sldMk cId="116689404" sldId="284"/>
        </pc:sldMkLst>
      </pc:sldChg>
      <pc:sldChg chg="add del">
        <pc:chgData name="Paul O'Dowd" userId="f37f58e5-1e70-49c2-9437-c035a60b1b3d" providerId="ADAL" clId="{4885EF2A-E096-4617-A32D-E10776F0278E}" dt="2025-09-23T11:22:30.525" v="4762" actId="47"/>
        <pc:sldMkLst>
          <pc:docMk/>
          <pc:sldMk cId="3165829507" sldId="284"/>
        </pc:sldMkLst>
      </pc:sldChg>
      <pc:sldChg chg="del">
        <pc:chgData name="Paul O'Dowd" userId="f37f58e5-1e70-49c2-9437-c035a60b1b3d" providerId="ADAL" clId="{4885EF2A-E096-4617-A32D-E10776F0278E}" dt="2025-09-22T14:41:22.056" v="2499" actId="2696"/>
        <pc:sldMkLst>
          <pc:docMk/>
          <pc:sldMk cId="1527917084" sldId="285"/>
        </pc:sldMkLst>
      </pc:sldChg>
      <pc:sldChg chg="add del">
        <pc:chgData name="Paul O'Dowd" userId="f37f58e5-1e70-49c2-9437-c035a60b1b3d" providerId="ADAL" clId="{4885EF2A-E096-4617-A32D-E10776F0278E}" dt="2025-09-23T11:22:30.525" v="4762" actId="47"/>
        <pc:sldMkLst>
          <pc:docMk/>
          <pc:sldMk cId="3550623416" sldId="285"/>
        </pc:sldMkLst>
      </pc:sldChg>
      <pc:sldChg chg="add del">
        <pc:chgData name="Paul O'Dowd" userId="f37f58e5-1e70-49c2-9437-c035a60b1b3d" providerId="ADAL" clId="{4885EF2A-E096-4617-A32D-E10776F0278E}" dt="2025-09-23T11:22:30.525" v="4762" actId="47"/>
        <pc:sldMkLst>
          <pc:docMk/>
          <pc:sldMk cId="657707099" sldId="286"/>
        </pc:sldMkLst>
      </pc:sldChg>
      <pc:sldChg chg="del">
        <pc:chgData name="Paul O'Dowd" userId="f37f58e5-1e70-49c2-9437-c035a60b1b3d" providerId="ADAL" clId="{4885EF2A-E096-4617-A32D-E10776F0278E}" dt="2025-09-22T14:41:22.056" v="2499" actId="2696"/>
        <pc:sldMkLst>
          <pc:docMk/>
          <pc:sldMk cId="1680874128" sldId="286"/>
        </pc:sldMkLst>
      </pc:sldChg>
      <pc:sldChg chg="addSp modSp mod ord">
        <pc:chgData name="Paul O'Dowd" userId="f37f58e5-1e70-49c2-9437-c035a60b1b3d" providerId="ADAL" clId="{4885EF2A-E096-4617-A32D-E10776F0278E}" dt="2025-09-23T11:48:01.009" v="5477" actId="403"/>
        <pc:sldMkLst>
          <pc:docMk/>
          <pc:sldMk cId="4234217794" sldId="287"/>
        </pc:sldMkLst>
        <pc:spChg chg="add mod">
          <ac:chgData name="Paul O'Dowd" userId="f37f58e5-1e70-49c2-9437-c035a60b1b3d" providerId="ADAL" clId="{4885EF2A-E096-4617-A32D-E10776F0278E}" dt="2025-09-22T15:39:20.730" v="3750" actId="1076"/>
          <ac:spMkLst>
            <pc:docMk/>
            <pc:sldMk cId="4234217794" sldId="287"/>
            <ac:spMk id="3" creationId="{A9B7F971-F591-6273-99C2-A457B6C26AB1}"/>
          </ac:spMkLst>
        </pc:spChg>
        <pc:spChg chg="mod">
          <ac:chgData name="Paul O'Dowd" userId="f37f58e5-1e70-49c2-9437-c035a60b1b3d" providerId="ADAL" clId="{4885EF2A-E096-4617-A32D-E10776F0278E}" dt="2025-09-23T11:48:01.009" v="5477" actId="403"/>
          <ac:spMkLst>
            <pc:docMk/>
            <pc:sldMk cId="4234217794" sldId="287"/>
            <ac:spMk id="5" creationId="{51090DFE-66DD-13C9-DC7D-2187782F1F4F}"/>
          </ac:spMkLst>
        </pc:spChg>
        <pc:spChg chg="mod">
          <ac:chgData name="Paul O'Dowd" userId="f37f58e5-1e70-49c2-9437-c035a60b1b3d" providerId="ADAL" clId="{4885EF2A-E096-4617-A32D-E10776F0278E}" dt="2025-09-23T11:47:57.674" v="5475" actId="403"/>
          <ac:spMkLst>
            <pc:docMk/>
            <pc:sldMk cId="4234217794" sldId="287"/>
            <ac:spMk id="6" creationId="{0F1C3657-9D96-DF52-6EF0-54D2478CF156}"/>
          </ac:spMkLst>
        </pc:spChg>
        <pc:spChg chg="add mod">
          <ac:chgData name="Paul O'Dowd" userId="f37f58e5-1e70-49c2-9437-c035a60b1b3d" providerId="ADAL" clId="{4885EF2A-E096-4617-A32D-E10776F0278E}" dt="2025-09-23T11:40:02.802" v="5275" actId="313"/>
          <ac:spMkLst>
            <pc:docMk/>
            <pc:sldMk cId="4234217794" sldId="287"/>
            <ac:spMk id="7" creationId="{745955F5-D67A-F4C1-844F-3C9600DB2ACB}"/>
          </ac:spMkLst>
        </pc:spChg>
        <pc:spChg chg="add mod">
          <ac:chgData name="Paul O'Dowd" userId="f37f58e5-1e70-49c2-9437-c035a60b1b3d" providerId="ADAL" clId="{4885EF2A-E096-4617-A32D-E10776F0278E}" dt="2025-09-23T11:40:14.386" v="5316" actId="313"/>
          <ac:spMkLst>
            <pc:docMk/>
            <pc:sldMk cId="4234217794" sldId="287"/>
            <ac:spMk id="8" creationId="{76D21A3E-AC6E-889B-55B1-CB4F84907877}"/>
          </ac:spMkLst>
        </pc:spChg>
      </pc:sldChg>
      <pc:sldChg chg="addSp modSp mod">
        <pc:chgData name="Paul O'Dowd" userId="f37f58e5-1e70-49c2-9437-c035a60b1b3d" providerId="ADAL" clId="{4885EF2A-E096-4617-A32D-E10776F0278E}" dt="2025-09-22T16:48:46.704" v="4737" actId="1076"/>
        <pc:sldMkLst>
          <pc:docMk/>
          <pc:sldMk cId="3177540609" sldId="288"/>
        </pc:sldMkLst>
        <pc:spChg chg="mod">
          <ac:chgData name="Paul O'Dowd" userId="f37f58e5-1e70-49c2-9437-c035a60b1b3d" providerId="ADAL" clId="{4885EF2A-E096-4617-A32D-E10776F0278E}" dt="2025-09-22T16:48:46.704" v="4737" actId="1076"/>
          <ac:spMkLst>
            <pc:docMk/>
            <pc:sldMk cId="3177540609" sldId="288"/>
            <ac:spMk id="2" creationId="{DCD0F821-150A-A33A-F8BA-620AD00B89B3}"/>
          </ac:spMkLst>
        </pc:spChg>
        <pc:spChg chg="add mod ord">
          <ac:chgData name="Paul O'Dowd" userId="f37f58e5-1e70-49c2-9437-c035a60b1b3d" providerId="ADAL" clId="{4885EF2A-E096-4617-A32D-E10776F0278E}" dt="2025-09-22T16:42:54.984" v="4648" actId="167"/>
          <ac:spMkLst>
            <pc:docMk/>
            <pc:sldMk cId="3177540609" sldId="288"/>
            <ac:spMk id="3" creationId="{FCBF045E-D7C3-EE8B-D9E5-6F425B4CE9F4}"/>
          </ac:spMkLst>
        </pc:spChg>
        <pc:spChg chg="add mod ord">
          <ac:chgData name="Paul O'Dowd" userId="f37f58e5-1e70-49c2-9437-c035a60b1b3d" providerId="ADAL" clId="{4885EF2A-E096-4617-A32D-E10776F0278E}" dt="2025-09-22T16:42:58.732" v="4650" actId="167"/>
          <ac:spMkLst>
            <pc:docMk/>
            <pc:sldMk cId="3177540609" sldId="288"/>
            <ac:spMk id="4" creationId="{65E74A36-95F0-0188-96AB-BB5565972D6C}"/>
          </ac:spMkLst>
        </pc:spChg>
        <pc:spChg chg="mod">
          <ac:chgData name="Paul O'Dowd" userId="f37f58e5-1e70-49c2-9437-c035a60b1b3d" providerId="ADAL" clId="{4885EF2A-E096-4617-A32D-E10776F0278E}" dt="2025-09-22T15:49:12.142" v="4043" actId="113"/>
          <ac:spMkLst>
            <pc:docMk/>
            <pc:sldMk cId="3177540609" sldId="288"/>
            <ac:spMk id="8" creationId="{7F20B33A-12CB-6B7D-897F-9F450C2A0638}"/>
          </ac:spMkLst>
        </pc:spChg>
        <pc:spChg chg="mod">
          <ac:chgData name="Paul O'Dowd" userId="f37f58e5-1e70-49c2-9437-c035a60b1b3d" providerId="ADAL" clId="{4885EF2A-E096-4617-A32D-E10776F0278E}" dt="2025-09-22T15:49:03.940" v="4042" actId="20577"/>
          <ac:spMkLst>
            <pc:docMk/>
            <pc:sldMk cId="3177540609" sldId="288"/>
            <ac:spMk id="17" creationId="{26ED4051-47B2-17F6-AA52-15F76C48B16A}"/>
          </ac:spMkLst>
        </pc:spChg>
      </pc:sldChg>
      <pc:sldChg chg="addSp delSp modSp mod">
        <pc:chgData name="Paul O'Dowd" userId="f37f58e5-1e70-49c2-9437-c035a60b1b3d" providerId="ADAL" clId="{4885EF2A-E096-4617-A32D-E10776F0278E}" dt="2025-09-22T16:45:29.144" v="4672" actId="1076"/>
        <pc:sldMkLst>
          <pc:docMk/>
          <pc:sldMk cId="3284715639" sldId="303"/>
        </pc:sldMkLst>
        <pc:spChg chg="mod">
          <ac:chgData name="Paul O'Dowd" userId="f37f58e5-1e70-49c2-9437-c035a60b1b3d" providerId="ADAL" clId="{4885EF2A-E096-4617-A32D-E10776F0278E}" dt="2025-09-22T16:45:29.144" v="4672" actId="1076"/>
          <ac:spMkLst>
            <pc:docMk/>
            <pc:sldMk cId="3284715639" sldId="303"/>
            <ac:spMk id="10" creationId="{00000000-0000-0000-0000-000000000000}"/>
          </ac:spMkLst>
        </pc:spChg>
        <pc:spChg chg="del">
          <ac:chgData name="Paul O'Dowd" userId="f37f58e5-1e70-49c2-9437-c035a60b1b3d" providerId="ADAL" clId="{4885EF2A-E096-4617-A32D-E10776F0278E}" dt="2025-09-22T16:45:24.236" v="4670" actId="478"/>
          <ac:spMkLst>
            <pc:docMk/>
            <pc:sldMk cId="3284715639" sldId="303"/>
            <ac:spMk id="15" creationId="{00000000-0000-0000-0000-000000000000}"/>
          </ac:spMkLst>
        </pc:spChg>
        <pc:picChg chg="add del mod modCrop">
          <ac:chgData name="Paul O'Dowd" userId="f37f58e5-1e70-49c2-9437-c035a60b1b3d" providerId="ADAL" clId="{4885EF2A-E096-4617-A32D-E10776F0278E}" dt="2025-09-22T16:44:25.976" v="4666" actId="478"/>
          <ac:picMkLst>
            <pc:docMk/>
            <pc:sldMk cId="3284715639" sldId="303"/>
            <ac:picMk id="2" creationId="{8DB31108-A135-CE6A-5701-5B54F943CA06}"/>
          </ac:picMkLst>
        </pc:picChg>
        <pc:picChg chg="del">
          <ac:chgData name="Paul O'Dowd" userId="f37f58e5-1e70-49c2-9437-c035a60b1b3d" providerId="ADAL" clId="{4885EF2A-E096-4617-A32D-E10776F0278E}" dt="2025-09-22T15:50:23.828" v="4101" actId="478"/>
          <ac:picMkLst>
            <pc:docMk/>
            <pc:sldMk cId="3284715639" sldId="303"/>
            <ac:picMk id="3" creationId="{8183B57B-1B15-1159-6C4C-6E832CB67913}"/>
          </ac:picMkLst>
        </pc:picChg>
        <pc:picChg chg="add mod">
          <ac:chgData name="Paul O'Dowd" userId="f37f58e5-1e70-49c2-9437-c035a60b1b3d" providerId="ADAL" clId="{4885EF2A-E096-4617-A32D-E10776F0278E}" dt="2025-09-22T16:45:11.152" v="4669" actId="1076"/>
          <ac:picMkLst>
            <pc:docMk/>
            <pc:sldMk cId="3284715639" sldId="303"/>
            <ac:picMk id="16" creationId="{1BC22464-0611-B8ED-15BA-8A46044B6E26}"/>
          </ac:picMkLst>
        </pc:picChg>
      </pc:sldChg>
      <pc:sldChg chg="del">
        <pc:chgData name="Paul O'Dowd" userId="f37f58e5-1e70-49c2-9437-c035a60b1b3d" providerId="ADAL" clId="{4885EF2A-E096-4617-A32D-E10776F0278E}" dt="2025-09-22T15:50:27.184" v="4102" actId="47"/>
        <pc:sldMkLst>
          <pc:docMk/>
          <pc:sldMk cId="2847854196" sldId="304"/>
        </pc:sldMkLst>
      </pc:sldChg>
      <pc:sldChg chg="delSp modSp mod">
        <pc:chgData name="Paul O'Dowd" userId="f37f58e5-1e70-49c2-9437-c035a60b1b3d" providerId="ADAL" clId="{4885EF2A-E096-4617-A32D-E10776F0278E}" dt="2025-09-22T16:45:37.208" v="4675" actId="1076"/>
        <pc:sldMkLst>
          <pc:docMk/>
          <pc:sldMk cId="3370737255" sldId="306"/>
        </pc:sldMkLst>
        <pc:spChg chg="mod">
          <ac:chgData name="Paul O'Dowd" userId="f37f58e5-1e70-49c2-9437-c035a60b1b3d" providerId="ADAL" clId="{4885EF2A-E096-4617-A32D-E10776F0278E}" dt="2025-09-22T16:45:37.208" v="4675" actId="1076"/>
          <ac:spMkLst>
            <pc:docMk/>
            <pc:sldMk cId="3370737255" sldId="306"/>
            <ac:spMk id="10" creationId="{00000000-0000-0000-0000-000000000000}"/>
          </ac:spMkLst>
        </pc:spChg>
        <pc:spChg chg="del">
          <ac:chgData name="Paul O'Dowd" userId="f37f58e5-1e70-49c2-9437-c035a60b1b3d" providerId="ADAL" clId="{4885EF2A-E096-4617-A32D-E10776F0278E}" dt="2025-09-22T16:45:32.381" v="4673" actId="478"/>
          <ac:spMkLst>
            <pc:docMk/>
            <pc:sldMk cId="3370737255" sldId="306"/>
            <ac:spMk id="15" creationId="{00000000-0000-0000-0000-000000000000}"/>
          </ac:spMkLst>
        </pc:spChg>
      </pc:sldChg>
      <pc:sldChg chg="addSp delSp modSp mod">
        <pc:chgData name="Paul O'Dowd" userId="f37f58e5-1e70-49c2-9437-c035a60b1b3d" providerId="ADAL" clId="{4885EF2A-E096-4617-A32D-E10776F0278E}" dt="2025-09-23T11:34:30.732" v="5134" actId="1076"/>
        <pc:sldMkLst>
          <pc:docMk/>
          <pc:sldMk cId="4127972755" sldId="386"/>
        </pc:sldMkLst>
        <pc:spChg chg="del">
          <ac:chgData name="Paul O'Dowd" userId="f37f58e5-1e70-49c2-9437-c035a60b1b3d" providerId="ADAL" clId="{4885EF2A-E096-4617-A32D-E10776F0278E}" dt="2025-09-22T16:45:49.062" v="4678" actId="478"/>
          <ac:spMkLst>
            <pc:docMk/>
            <pc:sldMk cId="4127972755" sldId="386"/>
            <ac:spMk id="2" creationId="{57E16A9E-5DBB-403C-A171-E8253CD15662}"/>
          </ac:spMkLst>
        </pc:spChg>
        <pc:spChg chg="del">
          <ac:chgData name="Paul O'Dowd" userId="f37f58e5-1e70-49c2-9437-c035a60b1b3d" providerId="ADAL" clId="{4885EF2A-E096-4617-A32D-E10776F0278E}" dt="2025-09-22T16:45:46.677" v="4677" actId="478"/>
          <ac:spMkLst>
            <pc:docMk/>
            <pc:sldMk cId="4127972755" sldId="386"/>
            <ac:spMk id="4" creationId="{B9F7863A-9E10-1050-0312-42526FEDF8A1}"/>
          </ac:spMkLst>
        </pc:spChg>
        <pc:spChg chg="mod">
          <ac:chgData name="Paul O'Dowd" userId="f37f58e5-1e70-49c2-9437-c035a60b1b3d" providerId="ADAL" clId="{4885EF2A-E096-4617-A32D-E10776F0278E}" dt="2025-09-22T16:47:24.856" v="4728" actId="1076"/>
          <ac:spMkLst>
            <pc:docMk/>
            <pc:sldMk cId="4127972755" sldId="386"/>
            <ac:spMk id="8" creationId="{E21E0D8C-2A33-3EBB-3167-CEB8D2F696C7}"/>
          </ac:spMkLst>
        </pc:spChg>
        <pc:spChg chg="del mod">
          <ac:chgData name="Paul O'Dowd" userId="f37f58e5-1e70-49c2-9437-c035a60b1b3d" providerId="ADAL" clId="{4885EF2A-E096-4617-A32D-E10776F0278E}" dt="2025-09-22T16:46:43.524" v="4718" actId="478"/>
          <ac:spMkLst>
            <pc:docMk/>
            <pc:sldMk cId="4127972755" sldId="386"/>
            <ac:spMk id="9" creationId="{BBAC591F-FA84-D71E-4455-513248B6A304}"/>
          </ac:spMkLst>
        </pc:spChg>
        <pc:spChg chg="mod">
          <ac:chgData name="Paul O'Dowd" userId="f37f58e5-1e70-49c2-9437-c035a60b1b3d" providerId="ADAL" clId="{4885EF2A-E096-4617-A32D-E10776F0278E}" dt="2025-09-22T16:48:32.124" v="4735" actId="1076"/>
          <ac:spMkLst>
            <pc:docMk/>
            <pc:sldMk cId="4127972755" sldId="386"/>
            <ac:spMk id="10" creationId="{00000000-0000-0000-0000-000000000000}"/>
          </ac:spMkLst>
        </pc:spChg>
        <pc:spChg chg="del">
          <ac:chgData name="Paul O'Dowd" userId="f37f58e5-1e70-49c2-9437-c035a60b1b3d" providerId="ADAL" clId="{4885EF2A-E096-4617-A32D-E10776F0278E}" dt="2025-09-22T16:45:50.112" v="4679" actId="478"/>
          <ac:spMkLst>
            <pc:docMk/>
            <pc:sldMk cId="4127972755" sldId="386"/>
            <ac:spMk id="11" creationId="{BF4CF3CD-43EB-0A61-F276-7751942B1A41}"/>
          </ac:spMkLst>
        </pc:spChg>
        <pc:spChg chg="del">
          <ac:chgData name="Paul O'Dowd" userId="f37f58e5-1e70-49c2-9437-c035a60b1b3d" providerId="ADAL" clId="{4885EF2A-E096-4617-A32D-E10776F0278E}" dt="2025-09-22T16:46:23.084" v="4691" actId="478"/>
          <ac:spMkLst>
            <pc:docMk/>
            <pc:sldMk cId="4127972755" sldId="386"/>
            <ac:spMk id="12" creationId="{C122EEF2-B947-A708-ACDB-38B91BD24E05}"/>
          </ac:spMkLst>
        </pc:spChg>
        <pc:spChg chg="add mod">
          <ac:chgData name="Paul O'Dowd" userId="f37f58e5-1e70-49c2-9437-c035a60b1b3d" providerId="ADAL" clId="{4885EF2A-E096-4617-A32D-E10776F0278E}" dt="2025-09-22T16:47:10.140" v="4724" actId="14100"/>
          <ac:spMkLst>
            <pc:docMk/>
            <pc:sldMk cId="4127972755" sldId="386"/>
            <ac:spMk id="13" creationId="{CC5E2CA9-7E57-0936-C3D6-DFCA6B30847F}"/>
          </ac:spMkLst>
        </pc:spChg>
        <pc:spChg chg="add mod">
          <ac:chgData name="Paul O'Dowd" userId="f37f58e5-1e70-49c2-9437-c035a60b1b3d" providerId="ADAL" clId="{4885EF2A-E096-4617-A32D-E10776F0278E}" dt="2025-09-22T16:47:43.762" v="4730" actId="404"/>
          <ac:spMkLst>
            <pc:docMk/>
            <pc:sldMk cId="4127972755" sldId="386"/>
            <ac:spMk id="14" creationId="{878938BF-0E0C-9001-3B35-02CC66D89117}"/>
          </ac:spMkLst>
        </pc:spChg>
        <pc:spChg chg="del">
          <ac:chgData name="Paul O'Dowd" userId="f37f58e5-1e70-49c2-9437-c035a60b1b3d" providerId="ADAL" clId="{4885EF2A-E096-4617-A32D-E10776F0278E}" dt="2025-09-22T16:48:27.460" v="4733" actId="478"/>
          <ac:spMkLst>
            <pc:docMk/>
            <pc:sldMk cId="4127972755" sldId="386"/>
            <ac:spMk id="15" creationId="{00000000-0000-0000-0000-000000000000}"/>
          </ac:spMkLst>
        </pc:spChg>
        <pc:spChg chg="add mod">
          <ac:chgData name="Paul O'Dowd" userId="f37f58e5-1e70-49c2-9437-c035a60b1b3d" providerId="ADAL" clId="{4885EF2A-E096-4617-A32D-E10776F0278E}" dt="2025-09-23T11:34:30.732" v="5134" actId="1076"/>
          <ac:spMkLst>
            <pc:docMk/>
            <pc:sldMk cId="4127972755" sldId="386"/>
            <ac:spMk id="20" creationId="{5F54C0B2-04C4-7111-3C5B-8145AD0742FB}"/>
          </ac:spMkLst>
        </pc:spChg>
        <pc:picChg chg="del">
          <ac:chgData name="Paul O'Dowd" userId="f37f58e5-1e70-49c2-9437-c035a60b1b3d" providerId="ADAL" clId="{4885EF2A-E096-4617-A32D-E10776F0278E}" dt="2025-09-22T16:45:45.800" v="4676" actId="478"/>
          <ac:picMkLst>
            <pc:docMk/>
            <pc:sldMk cId="4127972755" sldId="386"/>
            <ac:picMk id="3" creationId="{8183B57B-1B15-1159-6C4C-6E832CB67913}"/>
          </ac:picMkLst>
        </pc:picChg>
        <pc:picChg chg="add mod ord modCrop">
          <ac:chgData name="Paul O'Dowd" userId="f37f58e5-1e70-49c2-9437-c035a60b1b3d" providerId="ADAL" clId="{4885EF2A-E096-4617-A32D-E10776F0278E}" dt="2025-09-22T16:46:20.736" v="4690" actId="1076"/>
          <ac:picMkLst>
            <pc:docMk/>
            <pc:sldMk cId="4127972755" sldId="386"/>
            <ac:picMk id="5" creationId="{DB0D9D39-AC2C-02C5-91DE-DC72B6C0F4B3}"/>
          </ac:picMkLst>
        </pc:picChg>
        <pc:picChg chg="del">
          <ac:chgData name="Paul O'Dowd" userId="f37f58e5-1e70-49c2-9437-c035a60b1b3d" providerId="ADAL" clId="{4885EF2A-E096-4617-A32D-E10776F0278E}" dt="2025-09-22T16:17:17.214" v="4424" actId="478"/>
          <ac:picMkLst>
            <pc:docMk/>
            <pc:sldMk cId="4127972755" sldId="386"/>
            <ac:picMk id="7" creationId="{CCF02448-6493-A22A-8E4E-BBF64F903EDC}"/>
          </ac:picMkLst>
        </pc:picChg>
        <pc:picChg chg="add mod">
          <ac:chgData name="Paul O'Dowd" userId="f37f58e5-1e70-49c2-9437-c035a60b1b3d" providerId="ADAL" clId="{4885EF2A-E096-4617-A32D-E10776F0278E}" dt="2025-09-22T16:47:45.382" v="4731" actId="1076"/>
          <ac:picMkLst>
            <pc:docMk/>
            <pc:sldMk cId="4127972755" sldId="386"/>
            <ac:picMk id="17" creationId="{10665F08-5441-87E2-1660-AA80398F2D4F}"/>
          </ac:picMkLst>
        </pc:picChg>
        <pc:cxnChg chg="del">
          <ac:chgData name="Paul O'Dowd" userId="f37f58e5-1e70-49c2-9437-c035a60b1b3d" providerId="ADAL" clId="{4885EF2A-E096-4617-A32D-E10776F0278E}" dt="2025-09-22T16:45:53.122" v="4680" actId="478"/>
          <ac:cxnSpMkLst>
            <pc:docMk/>
            <pc:sldMk cId="4127972755" sldId="386"/>
            <ac:cxnSpMk id="6" creationId="{17AC409A-8DDA-5AD0-82CD-6835660420F3}"/>
          </ac:cxnSpMkLst>
        </pc:cxnChg>
        <pc:cxnChg chg="add">
          <ac:chgData name="Paul O'Dowd" userId="f37f58e5-1e70-49c2-9437-c035a60b1b3d" providerId="ADAL" clId="{4885EF2A-E096-4617-A32D-E10776F0278E}" dt="2025-09-22T16:47:50.869" v="4732" actId="11529"/>
          <ac:cxnSpMkLst>
            <pc:docMk/>
            <pc:sldMk cId="4127972755" sldId="386"/>
            <ac:cxnSpMk id="19" creationId="{C5E22521-5EDD-E116-F239-0B5C8A5F53CF}"/>
          </ac:cxnSpMkLst>
        </pc:cxnChg>
      </pc:sldChg>
      <pc:sldChg chg="addSp delSp modSp mod">
        <pc:chgData name="Paul O'Dowd" userId="f37f58e5-1e70-49c2-9437-c035a60b1b3d" providerId="ADAL" clId="{4885EF2A-E096-4617-A32D-E10776F0278E}" dt="2025-09-22T16:43:26.953" v="4660" actId="1076"/>
        <pc:sldMkLst>
          <pc:docMk/>
          <pc:sldMk cId="1797869886" sldId="387"/>
        </pc:sldMkLst>
        <pc:spChg chg="del">
          <ac:chgData name="Paul O'Dowd" userId="f37f58e5-1e70-49c2-9437-c035a60b1b3d" providerId="ADAL" clId="{4885EF2A-E096-4617-A32D-E10776F0278E}" dt="2025-09-22T15:55:41.997" v="4241" actId="478"/>
          <ac:spMkLst>
            <pc:docMk/>
            <pc:sldMk cId="1797869886" sldId="387"/>
            <ac:spMk id="2" creationId="{8E7BC943-8205-EF84-0201-13D2FA3F864B}"/>
          </ac:spMkLst>
        </pc:spChg>
        <pc:spChg chg="del">
          <ac:chgData name="Paul O'Dowd" userId="f37f58e5-1e70-49c2-9437-c035a60b1b3d" providerId="ADAL" clId="{4885EF2A-E096-4617-A32D-E10776F0278E}" dt="2025-09-22T15:55:43.085" v="4242" actId="478"/>
          <ac:spMkLst>
            <pc:docMk/>
            <pc:sldMk cId="1797869886" sldId="387"/>
            <ac:spMk id="6" creationId="{8E9771F1-F9FD-4A6E-0531-BBB71857BEC0}"/>
          </ac:spMkLst>
        </pc:spChg>
        <pc:spChg chg="mod">
          <ac:chgData name="Paul O'Dowd" userId="f37f58e5-1e70-49c2-9437-c035a60b1b3d" providerId="ADAL" clId="{4885EF2A-E096-4617-A32D-E10776F0278E}" dt="2025-09-22T16:43:26.953" v="4660" actId="1076"/>
          <ac:spMkLst>
            <pc:docMk/>
            <pc:sldMk cId="1797869886" sldId="387"/>
            <ac:spMk id="10" creationId="{00000000-0000-0000-0000-000000000000}"/>
          </ac:spMkLst>
        </pc:spChg>
        <pc:spChg chg="del">
          <ac:chgData name="Paul O'Dowd" userId="f37f58e5-1e70-49c2-9437-c035a60b1b3d" providerId="ADAL" clId="{4885EF2A-E096-4617-A32D-E10776F0278E}" dt="2025-09-22T15:55:47.131" v="4247" actId="478"/>
          <ac:spMkLst>
            <pc:docMk/>
            <pc:sldMk cId="1797869886" sldId="387"/>
            <ac:spMk id="11" creationId="{15B63337-8F9D-5C3A-1CAF-7A489E85A1D1}"/>
          </ac:spMkLst>
        </pc:spChg>
        <pc:spChg chg="del">
          <ac:chgData name="Paul O'Dowd" userId="f37f58e5-1e70-49c2-9437-c035a60b1b3d" providerId="ADAL" clId="{4885EF2A-E096-4617-A32D-E10776F0278E}" dt="2025-09-22T15:55:52.073" v="4249" actId="478"/>
          <ac:spMkLst>
            <pc:docMk/>
            <pc:sldMk cId="1797869886" sldId="387"/>
            <ac:spMk id="15" creationId="{00000000-0000-0000-0000-000000000000}"/>
          </ac:spMkLst>
        </pc:spChg>
        <pc:spChg chg="del">
          <ac:chgData name="Paul O'Dowd" userId="f37f58e5-1e70-49c2-9437-c035a60b1b3d" providerId="ADAL" clId="{4885EF2A-E096-4617-A32D-E10776F0278E}" dt="2025-09-22T15:55:45.905" v="4246" actId="478"/>
          <ac:spMkLst>
            <pc:docMk/>
            <pc:sldMk cId="1797869886" sldId="387"/>
            <ac:spMk id="17" creationId="{7A1BF696-C790-0102-10EE-071B32AFB900}"/>
          </ac:spMkLst>
        </pc:spChg>
        <pc:spChg chg="del">
          <ac:chgData name="Paul O'Dowd" userId="f37f58e5-1e70-49c2-9437-c035a60b1b3d" providerId="ADAL" clId="{4885EF2A-E096-4617-A32D-E10776F0278E}" dt="2025-09-22T15:55:44.540" v="4244" actId="478"/>
          <ac:spMkLst>
            <pc:docMk/>
            <pc:sldMk cId="1797869886" sldId="387"/>
            <ac:spMk id="18" creationId="{C2A32C86-9760-4682-0068-9D9B0EA9B5C8}"/>
          </ac:spMkLst>
        </pc:spChg>
        <pc:spChg chg="del">
          <ac:chgData name="Paul O'Dowd" userId="f37f58e5-1e70-49c2-9437-c035a60b1b3d" providerId="ADAL" clId="{4885EF2A-E096-4617-A32D-E10776F0278E}" dt="2025-09-22T15:55:44.962" v="4245" actId="478"/>
          <ac:spMkLst>
            <pc:docMk/>
            <pc:sldMk cId="1797869886" sldId="387"/>
            <ac:spMk id="19" creationId="{7428B462-ED3E-9780-7ED1-E455844E2574}"/>
          </ac:spMkLst>
        </pc:spChg>
        <pc:spChg chg="del">
          <ac:chgData name="Paul O'Dowd" userId="f37f58e5-1e70-49c2-9437-c035a60b1b3d" providerId="ADAL" clId="{4885EF2A-E096-4617-A32D-E10776F0278E}" dt="2025-09-22T15:55:48.979" v="4248" actId="478"/>
          <ac:spMkLst>
            <pc:docMk/>
            <pc:sldMk cId="1797869886" sldId="387"/>
            <ac:spMk id="25" creationId="{B1A2E619-77D5-EDC4-8538-3A716DB5EF13}"/>
          </ac:spMkLst>
        </pc:spChg>
        <pc:spChg chg="mod">
          <ac:chgData name="Paul O'Dowd" userId="f37f58e5-1e70-49c2-9437-c035a60b1b3d" providerId="ADAL" clId="{4885EF2A-E096-4617-A32D-E10776F0278E}" dt="2025-09-22T16:42:24.043" v="4625" actId="20577"/>
          <ac:spMkLst>
            <pc:docMk/>
            <pc:sldMk cId="1797869886" sldId="387"/>
            <ac:spMk id="28" creationId="{E2978ABC-0138-02EC-296E-961DF2C46DF7}"/>
          </ac:spMkLst>
        </pc:spChg>
        <pc:picChg chg="del">
          <ac:chgData name="Paul O'Dowd" userId="f37f58e5-1e70-49c2-9437-c035a60b1b3d" providerId="ADAL" clId="{4885EF2A-E096-4617-A32D-E10776F0278E}" dt="2025-09-22T15:55:41.348" v="4240" actId="478"/>
          <ac:picMkLst>
            <pc:docMk/>
            <pc:sldMk cId="1797869886" sldId="387"/>
            <ac:picMk id="4" creationId="{3DAA7D63-080E-AECC-FF40-35BEE20007E9}"/>
          </ac:picMkLst>
        </pc:picChg>
        <pc:picChg chg="add mod">
          <ac:chgData name="Paul O'Dowd" userId="f37f58e5-1e70-49c2-9437-c035a60b1b3d" providerId="ADAL" clId="{4885EF2A-E096-4617-A32D-E10776F0278E}" dt="2025-09-22T16:41:00.702" v="4432" actId="1076"/>
          <ac:picMkLst>
            <pc:docMk/>
            <pc:sldMk cId="1797869886" sldId="387"/>
            <ac:picMk id="5" creationId="{9EACAC05-79B5-D319-83A9-88C28C7F7445}"/>
          </ac:picMkLst>
        </pc:picChg>
        <pc:picChg chg="del">
          <ac:chgData name="Paul O'Dowd" userId="f37f58e5-1e70-49c2-9437-c035a60b1b3d" providerId="ADAL" clId="{4885EF2A-E096-4617-A32D-E10776F0278E}" dt="2025-09-22T15:55:39.906" v="4238" actId="478"/>
          <ac:picMkLst>
            <pc:docMk/>
            <pc:sldMk cId="1797869886" sldId="387"/>
            <ac:picMk id="9" creationId="{F4164E47-F50A-79CE-49CD-CFBB8D689213}"/>
          </ac:picMkLst>
        </pc:picChg>
        <pc:picChg chg="del">
          <ac:chgData name="Paul O'Dowd" userId="f37f58e5-1e70-49c2-9437-c035a60b1b3d" providerId="ADAL" clId="{4885EF2A-E096-4617-A32D-E10776F0278E}" dt="2025-09-22T15:55:43.459" v="4243" actId="478"/>
          <ac:picMkLst>
            <pc:docMk/>
            <pc:sldMk cId="1797869886" sldId="387"/>
            <ac:picMk id="14" creationId="{57D9B901-2364-DA11-E162-045DC25640E1}"/>
          </ac:picMkLst>
        </pc:picChg>
        <pc:picChg chg="del">
          <ac:chgData name="Paul O'Dowd" userId="f37f58e5-1e70-49c2-9437-c035a60b1b3d" providerId="ADAL" clId="{4885EF2A-E096-4617-A32D-E10776F0278E}" dt="2025-09-22T15:55:39.488" v="4237" actId="478"/>
          <ac:picMkLst>
            <pc:docMk/>
            <pc:sldMk cId="1797869886" sldId="387"/>
            <ac:picMk id="16" creationId="{4315A80D-AC43-67FF-1097-A0B6687ECEEC}"/>
          </ac:picMkLst>
        </pc:picChg>
        <pc:picChg chg="del">
          <ac:chgData name="Paul O'Dowd" userId="f37f58e5-1e70-49c2-9437-c035a60b1b3d" providerId="ADAL" clId="{4885EF2A-E096-4617-A32D-E10776F0278E}" dt="2025-09-22T15:55:40.267" v="4239" actId="478"/>
          <ac:picMkLst>
            <pc:docMk/>
            <pc:sldMk cId="1797869886" sldId="387"/>
            <ac:picMk id="22" creationId="{85B0E14C-26D6-4532-2A66-8F627A6BFBCF}"/>
          </ac:picMkLst>
        </pc:picChg>
        <pc:cxnChg chg="mod">
          <ac:chgData name="Paul O'Dowd" userId="f37f58e5-1e70-49c2-9437-c035a60b1b3d" providerId="ADAL" clId="{4885EF2A-E096-4617-A32D-E10776F0278E}" dt="2025-09-22T16:37:12.244" v="4429" actId="1076"/>
          <ac:cxnSpMkLst>
            <pc:docMk/>
            <pc:sldMk cId="1797869886" sldId="387"/>
            <ac:cxnSpMk id="27" creationId="{3F7EDABE-CE22-8A2D-AAFA-DD666F4A7759}"/>
          </ac:cxnSpMkLst>
        </pc:cxnChg>
      </pc:sldChg>
      <pc:sldChg chg="addSp delSp modSp mod">
        <pc:chgData name="Paul O'Dowd" userId="f37f58e5-1e70-49c2-9437-c035a60b1b3d" providerId="ADAL" clId="{4885EF2A-E096-4617-A32D-E10776F0278E}" dt="2025-09-23T11:32:10.641" v="5065" actId="403"/>
        <pc:sldMkLst>
          <pc:docMk/>
          <pc:sldMk cId="3697661149" sldId="388"/>
        </pc:sldMkLst>
        <pc:spChg chg="add mod">
          <ac:chgData name="Paul O'Dowd" userId="f37f58e5-1e70-49c2-9437-c035a60b1b3d" providerId="ADAL" clId="{4885EF2A-E096-4617-A32D-E10776F0278E}" dt="2025-09-23T11:32:10.641" v="5065" actId="403"/>
          <ac:spMkLst>
            <pc:docMk/>
            <pc:sldMk cId="3697661149" sldId="388"/>
            <ac:spMk id="2" creationId="{5A241560-3455-6257-0DC7-1C464CD93BFB}"/>
          </ac:spMkLst>
        </pc:spChg>
        <pc:spChg chg="mod">
          <ac:chgData name="Paul O'Dowd" userId="f37f58e5-1e70-49c2-9437-c035a60b1b3d" providerId="ADAL" clId="{4885EF2A-E096-4617-A32D-E10776F0278E}" dt="2025-09-23T11:31:53.409" v="5058" actId="403"/>
          <ac:spMkLst>
            <pc:docMk/>
            <pc:sldMk cId="3697661149" sldId="388"/>
            <ac:spMk id="5" creationId="{D622BC4D-C1AE-0688-319F-D13ACF8E8863}"/>
          </ac:spMkLst>
        </pc:spChg>
        <pc:spChg chg="mod">
          <ac:chgData name="Paul O'Dowd" userId="f37f58e5-1e70-49c2-9437-c035a60b1b3d" providerId="ADAL" clId="{4885EF2A-E096-4617-A32D-E10776F0278E}" dt="2025-09-22T16:43:32.200" v="4661" actId="1076"/>
          <ac:spMkLst>
            <pc:docMk/>
            <pc:sldMk cId="3697661149" sldId="388"/>
            <ac:spMk id="10" creationId="{00000000-0000-0000-0000-000000000000}"/>
          </ac:spMkLst>
        </pc:spChg>
        <pc:spChg chg="del">
          <ac:chgData name="Paul O'Dowd" userId="f37f58e5-1e70-49c2-9437-c035a60b1b3d" providerId="ADAL" clId="{4885EF2A-E096-4617-A32D-E10776F0278E}" dt="2025-09-22T15:56:00.620" v="4251" actId="478"/>
          <ac:spMkLst>
            <pc:docMk/>
            <pc:sldMk cId="3697661149" sldId="388"/>
            <ac:spMk id="15" creationId="{00000000-0000-0000-0000-000000000000}"/>
          </ac:spMkLst>
        </pc:spChg>
        <pc:spChg chg="mod">
          <ac:chgData name="Paul O'Dowd" userId="f37f58e5-1e70-49c2-9437-c035a60b1b3d" providerId="ADAL" clId="{4885EF2A-E096-4617-A32D-E10776F0278E}" dt="2025-09-23T11:31:58.308" v="5060" actId="403"/>
          <ac:spMkLst>
            <pc:docMk/>
            <pc:sldMk cId="3697661149" sldId="388"/>
            <ac:spMk id="20" creationId="{D37E43DF-B72A-EB24-FAF5-BBC2509D6202}"/>
          </ac:spMkLst>
        </pc:spChg>
        <pc:spChg chg="mod">
          <ac:chgData name="Paul O'Dowd" userId="f37f58e5-1e70-49c2-9437-c035a60b1b3d" providerId="ADAL" clId="{4885EF2A-E096-4617-A32D-E10776F0278E}" dt="2025-09-23T11:32:01.723" v="5062" actId="403"/>
          <ac:spMkLst>
            <pc:docMk/>
            <pc:sldMk cId="3697661149" sldId="388"/>
            <ac:spMk id="21" creationId="{10DF943F-B2F1-FC0C-91CD-610A2E2B5C7F}"/>
          </ac:spMkLst>
        </pc:spChg>
        <pc:picChg chg="mod">
          <ac:chgData name="Paul O'Dowd" userId="f37f58e5-1e70-49c2-9437-c035a60b1b3d" providerId="ADAL" clId="{4885EF2A-E096-4617-A32D-E10776F0278E}" dt="2025-09-22T15:54:27.653" v="4157" actId="1076"/>
          <ac:picMkLst>
            <pc:docMk/>
            <pc:sldMk cId="3697661149" sldId="388"/>
            <ac:picMk id="3" creationId="{908BEE36-665F-4466-D9B2-DF180EAE7DF1}"/>
          </ac:picMkLst>
        </pc:picChg>
        <pc:picChg chg="mod">
          <ac:chgData name="Paul O'Dowd" userId="f37f58e5-1e70-49c2-9437-c035a60b1b3d" providerId="ADAL" clId="{4885EF2A-E096-4617-A32D-E10776F0278E}" dt="2025-09-22T15:54:27.653" v="4157" actId="1076"/>
          <ac:picMkLst>
            <pc:docMk/>
            <pc:sldMk cId="3697661149" sldId="388"/>
            <ac:picMk id="7" creationId="{B9CE3BE7-AD71-9120-6E9E-413B87BFDC3D}"/>
          </ac:picMkLst>
        </pc:picChg>
        <pc:picChg chg="mod">
          <ac:chgData name="Paul O'Dowd" userId="f37f58e5-1e70-49c2-9437-c035a60b1b3d" providerId="ADAL" clId="{4885EF2A-E096-4617-A32D-E10776F0278E}" dt="2025-09-22T15:54:27.653" v="4157" actId="1076"/>
          <ac:picMkLst>
            <pc:docMk/>
            <pc:sldMk cId="3697661149" sldId="388"/>
            <ac:picMk id="8" creationId="{848F3ED0-75F8-A4B5-4EAE-5E8358D91919}"/>
          </ac:picMkLst>
        </pc:picChg>
        <pc:picChg chg="add mod">
          <ac:chgData name="Paul O'Dowd" userId="f37f58e5-1e70-49c2-9437-c035a60b1b3d" providerId="ADAL" clId="{4885EF2A-E096-4617-A32D-E10776F0278E}" dt="2025-09-22T15:54:36.187" v="4159" actId="1076"/>
          <ac:picMkLst>
            <pc:docMk/>
            <pc:sldMk cId="3697661149" sldId="388"/>
            <ac:picMk id="15362" creationId="{E1553FA4-7253-B71A-A2B7-BC3720D6CCEC}"/>
          </ac:picMkLst>
        </pc:picChg>
      </pc:sldChg>
      <pc:sldChg chg="addSp delSp modSp mod">
        <pc:chgData name="Paul O'Dowd" userId="f37f58e5-1e70-49c2-9437-c035a60b1b3d" providerId="ADAL" clId="{4885EF2A-E096-4617-A32D-E10776F0278E}" dt="2025-09-23T11:33:57.323" v="5102" actId="11530"/>
        <pc:sldMkLst>
          <pc:docMk/>
          <pc:sldMk cId="3659133300" sldId="389"/>
        </pc:sldMkLst>
        <pc:spChg chg="add mod">
          <ac:chgData name="Paul O'Dowd" userId="f37f58e5-1e70-49c2-9437-c035a60b1b3d" providerId="ADAL" clId="{4885EF2A-E096-4617-A32D-E10776F0278E}" dt="2025-09-22T16:43:15.272" v="4659" actId="14100"/>
          <ac:spMkLst>
            <pc:docMk/>
            <pc:sldMk cId="3659133300" sldId="389"/>
            <ac:spMk id="3" creationId="{AADCECBB-9DBC-7735-AF78-A7A0B494BFB3}"/>
          </ac:spMkLst>
        </pc:spChg>
        <pc:spChg chg="mod">
          <ac:chgData name="Paul O'Dowd" userId="f37f58e5-1e70-49c2-9437-c035a60b1b3d" providerId="ADAL" clId="{4885EF2A-E096-4617-A32D-E10776F0278E}" dt="2025-09-23T11:33:02.888" v="5086" actId="1037"/>
          <ac:spMkLst>
            <pc:docMk/>
            <pc:sldMk cId="3659133300" sldId="389"/>
            <ac:spMk id="4" creationId="{B192DA24-912F-B70D-7B2B-BF22B750E11D}"/>
          </ac:spMkLst>
        </pc:spChg>
        <pc:spChg chg="add mod">
          <ac:chgData name="Paul O'Dowd" userId="f37f58e5-1e70-49c2-9437-c035a60b1b3d" providerId="ADAL" clId="{4885EF2A-E096-4617-A32D-E10776F0278E}" dt="2025-09-22T16:43:09.347" v="4657" actId="6549"/>
          <ac:spMkLst>
            <pc:docMk/>
            <pc:sldMk cId="3659133300" sldId="389"/>
            <ac:spMk id="5" creationId="{99553CB5-081A-A98D-2EFB-D09B4C983199}"/>
          </ac:spMkLst>
        </pc:spChg>
        <pc:spChg chg="add mod">
          <ac:chgData name="Paul O'Dowd" userId="f37f58e5-1e70-49c2-9437-c035a60b1b3d" providerId="ADAL" clId="{4885EF2A-E096-4617-A32D-E10776F0278E}" dt="2025-09-23T11:33:20.247" v="5091" actId="1076"/>
          <ac:spMkLst>
            <pc:docMk/>
            <pc:sldMk cId="3659133300" sldId="389"/>
            <ac:spMk id="8" creationId="{2A76D31A-E2F9-688C-A299-DA36C7CD634E}"/>
          </ac:spMkLst>
        </pc:spChg>
        <pc:spChg chg="mod">
          <ac:chgData name="Paul O'Dowd" userId="f37f58e5-1e70-49c2-9437-c035a60b1b3d" providerId="ADAL" clId="{4885EF2A-E096-4617-A32D-E10776F0278E}" dt="2025-09-23T11:33:02.888" v="5086" actId="1037"/>
          <ac:spMkLst>
            <pc:docMk/>
            <pc:sldMk cId="3659133300" sldId="389"/>
            <ac:spMk id="9" creationId="{98CC76CD-B108-6FA3-BA9D-404BB56762ED}"/>
          </ac:spMkLst>
        </pc:spChg>
        <pc:spChg chg="mod">
          <ac:chgData name="Paul O'Dowd" userId="f37f58e5-1e70-49c2-9437-c035a60b1b3d" providerId="ADAL" clId="{4885EF2A-E096-4617-A32D-E10776F0278E}" dt="2025-09-22T16:48:38.599" v="4736" actId="1076"/>
          <ac:spMkLst>
            <pc:docMk/>
            <pc:sldMk cId="3659133300" sldId="389"/>
            <ac:spMk id="10" creationId="{00000000-0000-0000-0000-000000000000}"/>
          </ac:spMkLst>
        </pc:spChg>
        <pc:spChg chg="mod">
          <ac:chgData name="Paul O'Dowd" userId="f37f58e5-1e70-49c2-9437-c035a60b1b3d" providerId="ADAL" clId="{4885EF2A-E096-4617-A32D-E10776F0278E}" dt="2025-09-23T11:33:02.888" v="5086" actId="1037"/>
          <ac:spMkLst>
            <pc:docMk/>
            <pc:sldMk cId="3659133300" sldId="389"/>
            <ac:spMk id="12" creationId="{68DF229F-1103-4E80-59FD-2AF32E6F6072}"/>
          </ac:spMkLst>
        </pc:spChg>
        <pc:spChg chg="mod">
          <ac:chgData name="Paul O'Dowd" userId="f37f58e5-1e70-49c2-9437-c035a60b1b3d" providerId="ADAL" clId="{4885EF2A-E096-4617-A32D-E10776F0278E}" dt="2025-09-23T11:33:02.888" v="5086" actId="1037"/>
          <ac:spMkLst>
            <pc:docMk/>
            <pc:sldMk cId="3659133300" sldId="389"/>
            <ac:spMk id="14" creationId="{83F04D88-DFCB-3733-AC38-37E07A857BD8}"/>
          </ac:spMkLst>
        </pc:spChg>
        <pc:spChg chg="del">
          <ac:chgData name="Paul O'Dowd" userId="f37f58e5-1e70-49c2-9437-c035a60b1b3d" providerId="ADAL" clId="{4885EF2A-E096-4617-A32D-E10776F0278E}" dt="2025-09-22T15:56:07.190" v="4253" actId="478"/>
          <ac:spMkLst>
            <pc:docMk/>
            <pc:sldMk cId="3659133300" sldId="389"/>
            <ac:spMk id="15" creationId="{00000000-0000-0000-0000-000000000000}"/>
          </ac:spMkLst>
        </pc:spChg>
        <pc:spChg chg="add mod">
          <ac:chgData name="Paul O'Dowd" userId="f37f58e5-1e70-49c2-9437-c035a60b1b3d" providerId="ADAL" clId="{4885EF2A-E096-4617-A32D-E10776F0278E}" dt="2025-09-23T11:33:35.465" v="5098" actId="1076"/>
          <ac:spMkLst>
            <pc:docMk/>
            <pc:sldMk cId="3659133300" sldId="389"/>
            <ac:spMk id="16" creationId="{D3DC023C-9AD4-BB3D-F895-EC40F231C8F4}"/>
          </ac:spMkLst>
        </pc:spChg>
        <pc:spChg chg="add mod">
          <ac:chgData name="Paul O'Dowd" userId="f37f58e5-1e70-49c2-9437-c035a60b1b3d" providerId="ADAL" clId="{4885EF2A-E096-4617-A32D-E10776F0278E}" dt="2025-09-23T11:33:46.454" v="5101" actId="1076"/>
          <ac:spMkLst>
            <pc:docMk/>
            <pc:sldMk cId="3659133300" sldId="389"/>
            <ac:spMk id="17" creationId="{F3FCC0B3-B013-B647-42C1-DBD4B599D8BF}"/>
          </ac:spMkLst>
        </pc:spChg>
        <pc:picChg chg="mod">
          <ac:chgData name="Paul O'Dowd" userId="f37f58e5-1e70-49c2-9437-c035a60b1b3d" providerId="ADAL" clId="{4885EF2A-E096-4617-A32D-E10776F0278E}" dt="2025-09-23T11:33:02.888" v="5086" actId="1037"/>
          <ac:picMkLst>
            <pc:docMk/>
            <pc:sldMk cId="3659133300" sldId="389"/>
            <ac:picMk id="2" creationId="{FC9F3341-5474-D376-5C75-755D4728914B}"/>
          </ac:picMkLst>
        </pc:picChg>
        <pc:picChg chg="mod">
          <ac:chgData name="Paul O'Dowd" userId="f37f58e5-1e70-49c2-9437-c035a60b1b3d" providerId="ADAL" clId="{4885EF2A-E096-4617-A32D-E10776F0278E}" dt="2025-09-23T11:33:02.888" v="5086" actId="1037"/>
          <ac:picMkLst>
            <pc:docMk/>
            <pc:sldMk cId="3659133300" sldId="389"/>
            <ac:picMk id="6" creationId="{FAE5A458-D559-D95C-DCED-0688E78FC51B}"/>
          </ac:picMkLst>
        </pc:picChg>
        <pc:picChg chg="add mod modCrop">
          <ac:chgData name="Paul O'Dowd" userId="f37f58e5-1e70-49c2-9437-c035a60b1b3d" providerId="ADAL" clId="{4885EF2A-E096-4617-A32D-E10776F0278E}" dt="2025-09-23T11:33:57.323" v="5102" actId="11530"/>
          <ac:picMkLst>
            <pc:docMk/>
            <pc:sldMk cId="3659133300" sldId="389"/>
            <ac:picMk id="7" creationId="{34167307-8D35-3D1C-406D-FF8205DC5F3F}"/>
          </ac:picMkLst>
        </pc:picChg>
        <pc:picChg chg="mod">
          <ac:chgData name="Paul O'Dowd" userId="f37f58e5-1e70-49c2-9437-c035a60b1b3d" providerId="ADAL" clId="{4885EF2A-E096-4617-A32D-E10776F0278E}" dt="2025-09-23T11:33:02.888" v="5086" actId="1037"/>
          <ac:picMkLst>
            <pc:docMk/>
            <pc:sldMk cId="3659133300" sldId="389"/>
            <ac:picMk id="11" creationId="{D5F30D49-4B95-C13D-6292-FD15D332721B}"/>
          </ac:picMkLst>
        </pc:picChg>
        <pc:picChg chg="mod">
          <ac:chgData name="Paul O'Dowd" userId="f37f58e5-1e70-49c2-9437-c035a60b1b3d" providerId="ADAL" clId="{4885EF2A-E096-4617-A32D-E10776F0278E}" dt="2025-09-23T11:33:02.888" v="5086" actId="1037"/>
          <ac:picMkLst>
            <pc:docMk/>
            <pc:sldMk cId="3659133300" sldId="389"/>
            <ac:picMk id="13" creationId="{D4E9751F-6E7A-12BC-F341-B6031471DE53}"/>
          </ac:picMkLst>
        </pc:picChg>
      </pc:sldChg>
      <pc:sldChg chg="modSp mod">
        <pc:chgData name="Paul O'Dowd" userId="f37f58e5-1e70-49c2-9437-c035a60b1b3d" providerId="ADAL" clId="{4885EF2A-E096-4617-A32D-E10776F0278E}" dt="2025-09-22T14:43:18.801" v="2528" actId="113"/>
        <pc:sldMkLst>
          <pc:docMk/>
          <pc:sldMk cId="2857231897" sldId="390"/>
        </pc:sldMkLst>
        <pc:spChg chg="mod">
          <ac:chgData name="Paul O'Dowd" userId="f37f58e5-1e70-49c2-9437-c035a60b1b3d" providerId="ADAL" clId="{4885EF2A-E096-4617-A32D-E10776F0278E}" dt="2025-09-22T14:43:18.801" v="2528" actId="113"/>
          <ac:spMkLst>
            <pc:docMk/>
            <pc:sldMk cId="2857231897" sldId="390"/>
            <ac:spMk id="6" creationId="{E853F1DE-5598-DBE6-8CF7-DFB8B206F226}"/>
          </ac:spMkLst>
        </pc:spChg>
        <pc:picChg chg="mod">
          <ac:chgData name="Paul O'Dowd" userId="f37f58e5-1e70-49c2-9437-c035a60b1b3d" providerId="ADAL" clId="{4885EF2A-E096-4617-A32D-E10776F0278E}" dt="2025-09-22T14:42:49.195" v="2505" actId="1076"/>
          <ac:picMkLst>
            <pc:docMk/>
            <pc:sldMk cId="2857231897" sldId="390"/>
            <ac:picMk id="5" creationId="{BFF5196C-1150-0E61-0120-58D144A0080A}"/>
          </ac:picMkLst>
        </pc:picChg>
      </pc:sldChg>
      <pc:sldChg chg="del">
        <pc:chgData name="Paul O'Dowd" userId="f37f58e5-1e70-49c2-9437-c035a60b1b3d" providerId="ADAL" clId="{4885EF2A-E096-4617-A32D-E10776F0278E}" dt="2025-09-22T15:25:46.876" v="3523" actId="47"/>
        <pc:sldMkLst>
          <pc:docMk/>
          <pc:sldMk cId="1510808724" sldId="391"/>
        </pc:sldMkLst>
      </pc:sldChg>
      <pc:sldChg chg="addSp delSp modSp mod">
        <pc:chgData name="Paul O'Dowd" userId="f37f58e5-1e70-49c2-9437-c035a60b1b3d" providerId="ADAL" clId="{4885EF2A-E096-4617-A32D-E10776F0278E}" dt="2025-09-23T11:31:33.204" v="5055"/>
        <pc:sldMkLst>
          <pc:docMk/>
          <pc:sldMk cId="1569145893" sldId="392"/>
        </pc:sldMkLst>
        <pc:spChg chg="del">
          <ac:chgData name="Paul O'Dowd" userId="f37f58e5-1e70-49c2-9437-c035a60b1b3d" providerId="ADAL" clId="{4885EF2A-E096-4617-A32D-E10776F0278E}" dt="2025-09-22T14:47:30.148" v="2606" actId="478"/>
          <ac:spMkLst>
            <pc:docMk/>
            <pc:sldMk cId="1569145893" sldId="392"/>
            <ac:spMk id="9" creationId="{07208B9C-7CEE-05E0-C856-5A8FB1883691}"/>
          </ac:spMkLst>
        </pc:spChg>
        <pc:spChg chg="ord">
          <ac:chgData name="Paul O'Dowd" userId="f37f58e5-1e70-49c2-9437-c035a60b1b3d" providerId="ADAL" clId="{4885EF2A-E096-4617-A32D-E10776F0278E}" dt="2025-09-22T14:47:46.440" v="2611" actId="166"/>
          <ac:spMkLst>
            <pc:docMk/>
            <pc:sldMk cId="1569145893" sldId="392"/>
            <ac:spMk id="10" creationId="{79D571AB-3BF8-A6CA-B31C-2E1D30EC6CF7}"/>
          </ac:spMkLst>
        </pc:spChg>
        <pc:spChg chg="add mod">
          <ac:chgData name="Paul O'Dowd" userId="f37f58e5-1e70-49c2-9437-c035a60b1b3d" providerId="ADAL" clId="{4885EF2A-E096-4617-A32D-E10776F0278E}" dt="2025-09-22T14:47:55.323" v="2612" actId="13822"/>
          <ac:spMkLst>
            <pc:docMk/>
            <pc:sldMk cId="1569145893" sldId="392"/>
            <ac:spMk id="19" creationId="{8FEBDA5E-4867-9755-5DD1-0755A3976CAA}"/>
          </ac:spMkLst>
        </pc:spChg>
        <pc:spChg chg="add 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20" creationId="{12CF9886-87D2-6484-6191-7E30E801788A}"/>
          </ac:spMkLst>
        </pc:spChg>
        <pc:spChg chg="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24" creationId="{0CE00563-D316-F6DC-46CF-528605C442D8}"/>
          </ac:spMkLst>
        </pc:spChg>
        <pc:spChg chg="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25" creationId="{EE3513AC-01D2-5474-DDAB-BFC51172E8C6}"/>
          </ac:spMkLst>
        </pc:spChg>
        <pc:spChg chg="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27" creationId="{5EA14C01-D2D0-269B-D3F1-4BD4DC453892}"/>
          </ac:spMkLst>
        </pc:spChg>
        <pc:spChg chg="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32" creationId="{F1DD7A79-EEC7-D29E-CD15-B2C7FCB47422}"/>
          </ac:spMkLst>
        </pc:spChg>
        <pc:spChg chg="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35" creationId="{AFB6F25C-CA70-EE02-EAC8-DE660214F051}"/>
          </ac:spMkLst>
        </pc:spChg>
        <pc:spChg chg="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40" creationId="{CC0597D9-5FC3-0FD3-9C75-4961E85D56A7}"/>
          </ac:spMkLst>
        </pc:spChg>
        <pc:spChg chg="del">
          <ac:chgData name="Paul O'Dowd" userId="f37f58e5-1e70-49c2-9437-c035a60b1b3d" providerId="ADAL" clId="{4885EF2A-E096-4617-A32D-E10776F0278E}" dt="2025-09-22T14:48:08.812" v="2615" actId="478"/>
          <ac:spMkLst>
            <pc:docMk/>
            <pc:sldMk cId="1569145893" sldId="392"/>
            <ac:spMk id="44" creationId="{6A3AD615-32B0-F24C-5EFE-684A1D781543}"/>
          </ac:spMkLst>
        </pc:spChg>
        <pc:spChg chg="del">
          <ac:chgData name="Paul O'Dowd" userId="f37f58e5-1e70-49c2-9437-c035a60b1b3d" providerId="ADAL" clId="{4885EF2A-E096-4617-A32D-E10776F0278E}" dt="2025-09-22T14:48:08.812" v="2615" actId="478"/>
          <ac:spMkLst>
            <pc:docMk/>
            <pc:sldMk cId="1569145893" sldId="392"/>
            <ac:spMk id="47" creationId="{CF3FEA70-3DC8-67F7-7E01-0DEEB1E4B813}"/>
          </ac:spMkLst>
        </pc:spChg>
        <pc:spChg chg="mod">
          <ac:chgData name="Paul O'Dowd" userId="f37f58e5-1e70-49c2-9437-c035a60b1b3d" providerId="ADAL" clId="{4885EF2A-E096-4617-A32D-E10776F0278E}" dt="2025-09-23T11:31:33.204" v="5055"/>
          <ac:spMkLst>
            <pc:docMk/>
            <pc:sldMk cId="1569145893" sldId="392"/>
            <ac:spMk id="48" creationId="{C0F83272-2A5D-B2D0-CE2C-F2C68007D4B3}"/>
          </ac:spMkLst>
        </pc:spChg>
        <pc:spChg chg="del mod">
          <ac:chgData name="Paul O'Dowd" userId="f37f58e5-1e70-49c2-9437-c035a60b1b3d" providerId="ADAL" clId="{4885EF2A-E096-4617-A32D-E10776F0278E}" dt="2025-09-22T14:48:05.043" v="2614" actId="478"/>
          <ac:spMkLst>
            <pc:docMk/>
            <pc:sldMk cId="1569145893" sldId="392"/>
            <ac:spMk id="61" creationId="{4C1C63AE-9DA5-6858-EB84-ADDA3C0221F6}"/>
          </ac:spMkLst>
        </pc:spChg>
        <pc:spChg chg="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72" creationId="{365843C9-AEB5-3AF8-E65C-5C3D55D87290}"/>
          </ac:spMkLst>
        </pc:spChg>
        <pc:spChg chg="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73" creationId="{93EB15F2-38D6-28BD-FAB6-EA093D12CAFB}"/>
          </ac:spMkLst>
        </pc:spChg>
        <pc:spChg chg="mod">
          <ac:chgData name="Paul O'Dowd" userId="f37f58e5-1e70-49c2-9437-c035a60b1b3d" providerId="ADAL" clId="{4885EF2A-E096-4617-A32D-E10776F0278E}" dt="2025-09-22T14:48:26.040" v="2617"/>
          <ac:spMkLst>
            <pc:docMk/>
            <pc:sldMk cId="1569145893" sldId="392"/>
            <ac:spMk id="75" creationId="{BDDA1382-91BB-0215-5AC6-AB668F62C86C}"/>
          </ac:spMkLst>
        </pc:spChg>
        <pc:spChg chg="add 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79" creationId="{F50F9C94-558F-CE87-F66E-A7E39F4EA2CB}"/>
          </ac:spMkLst>
        </pc:spChg>
        <pc:spChg chg="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82" creationId="{965DB9BD-B739-6E56-7E47-6EED38643891}"/>
          </ac:spMkLst>
        </pc:spChg>
        <pc:spChg chg="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93" creationId="{DDBA7518-BF96-9044-9D82-9D0F94EC8FF3}"/>
          </ac:spMkLst>
        </pc:spChg>
        <pc:spChg chg="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96" creationId="{435EE4FE-98F1-BF11-4F22-3C63399840FC}"/>
          </ac:spMkLst>
        </pc:spChg>
        <pc:spChg chg="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99" creationId="{497585F6-24E2-24A1-84E1-65A4FE51FDA6}"/>
          </ac:spMkLst>
        </pc:spChg>
        <pc:spChg chg="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100" creationId="{FD95B022-F5D7-5EF1-733A-E11D54940EE5}"/>
          </ac:spMkLst>
        </pc:spChg>
        <pc:spChg chg="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101" creationId="{F1E03F48-C343-41F1-1B03-E87BD639175E}"/>
          </ac:spMkLst>
        </pc:spChg>
        <pc:spChg chg="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102" creationId="{5CF28A97-E6A4-FC1C-C6AE-9E2294C071E4}"/>
          </ac:spMkLst>
        </pc:spChg>
        <pc:spChg chg="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105" creationId="{55995F36-CD02-A89B-528E-778EC7EFD42E}"/>
          </ac:spMkLst>
        </pc:spChg>
        <pc:spChg chg="mod">
          <ac:chgData name="Paul O'Dowd" userId="f37f58e5-1e70-49c2-9437-c035a60b1b3d" providerId="ADAL" clId="{4885EF2A-E096-4617-A32D-E10776F0278E}" dt="2025-09-22T14:50:46.849" v="2727"/>
          <ac:spMkLst>
            <pc:docMk/>
            <pc:sldMk cId="1569145893" sldId="392"/>
            <ac:spMk id="108" creationId="{34074113-155D-3AE4-9E47-1365299B58D7}"/>
          </ac:spMkLst>
        </pc:spChg>
        <pc:grpChg chg="del">
          <ac:chgData name="Paul O'Dowd" userId="f37f58e5-1e70-49c2-9437-c035a60b1b3d" providerId="ADAL" clId="{4885EF2A-E096-4617-A32D-E10776F0278E}" dt="2025-09-22T14:48:08.812" v="2615" actId="478"/>
          <ac:grpSpMkLst>
            <pc:docMk/>
            <pc:sldMk cId="1569145893" sldId="392"/>
            <ac:grpSpMk id="11" creationId="{13755507-99D2-ED44-7EB2-656269B6D1A1}"/>
          </ac:grpSpMkLst>
        </pc:grpChg>
        <pc:picChg chg="ord">
          <ac:chgData name="Paul O'Dowd" userId="f37f58e5-1e70-49c2-9437-c035a60b1b3d" providerId="ADAL" clId="{4885EF2A-E096-4617-A32D-E10776F0278E}" dt="2025-09-22T14:47:46.440" v="2611" actId="166"/>
          <ac:picMkLst>
            <pc:docMk/>
            <pc:sldMk cId="1569145893" sldId="392"/>
            <ac:picMk id="8" creationId="{B6397BF5-3384-A180-F2B7-882DE30ACE7F}"/>
          </ac:picMkLst>
        </pc:picChg>
      </pc:sldChg>
      <pc:sldChg chg="add del">
        <pc:chgData name="Paul O'Dowd" userId="f37f58e5-1e70-49c2-9437-c035a60b1b3d" providerId="ADAL" clId="{4885EF2A-E096-4617-A32D-E10776F0278E}" dt="2025-09-23T11:22:30.525" v="4762" actId="47"/>
        <pc:sldMkLst>
          <pc:docMk/>
          <pc:sldMk cId="241266428" sldId="393"/>
        </pc:sldMkLst>
      </pc:sldChg>
      <pc:sldChg chg="del">
        <pc:chgData name="Paul O'Dowd" userId="f37f58e5-1e70-49c2-9437-c035a60b1b3d" providerId="ADAL" clId="{4885EF2A-E096-4617-A32D-E10776F0278E}" dt="2025-09-22T14:41:22.056" v="2499" actId="2696"/>
        <pc:sldMkLst>
          <pc:docMk/>
          <pc:sldMk cId="1760641131" sldId="393"/>
        </pc:sldMkLst>
      </pc:sldChg>
      <pc:sldChg chg="addSp delSp modSp mod">
        <pc:chgData name="Paul O'Dowd" userId="f37f58e5-1e70-49c2-9437-c035a60b1b3d" providerId="ADAL" clId="{4885EF2A-E096-4617-A32D-E10776F0278E}" dt="2025-09-23T11:23:31.630" v="4845" actId="114"/>
        <pc:sldMkLst>
          <pc:docMk/>
          <pc:sldMk cId="3860644428" sldId="394"/>
        </pc:sldMkLst>
        <pc:spChg chg="mod">
          <ac:chgData name="Paul O'Dowd" userId="f37f58e5-1e70-49c2-9437-c035a60b1b3d" providerId="ADAL" clId="{4885EF2A-E096-4617-A32D-E10776F0278E}" dt="2025-09-23T11:22:45.144" v="4782" actId="5793"/>
          <ac:spMkLst>
            <pc:docMk/>
            <pc:sldMk cId="3860644428" sldId="394"/>
            <ac:spMk id="2" creationId="{E8142442-797F-5164-78D0-481385D47DC2}"/>
          </ac:spMkLst>
        </pc:spChg>
        <pc:spChg chg="add del mod">
          <ac:chgData name="Paul O'Dowd" userId="f37f58e5-1e70-49c2-9437-c035a60b1b3d" providerId="ADAL" clId="{4885EF2A-E096-4617-A32D-E10776F0278E}" dt="2025-09-23T11:22:55.343" v="4785" actId="478"/>
          <ac:spMkLst>
            <pc:docMk/>
            <pc:sldMk cId="3860644428" sldId="394"/>
            <ac:spMk id="3" creationId="{44AEA092-5176-8C52-737B-7D778622504F}"/>
          </ac:spMkLst>
        </pc:spChg>
        <pc:spChg chg="add mod">
          <ac:chgData name="Paul O'Dowd" userId="f37f58e5-1e70-49c2-9437-c035a60b1b3d" providerId="ADAL" clId="{4885EF2A-E096-4617-A32D-E10776F0278E}" dt="2025-09-23T11:23:31.630" v="4845" actId="114"/>
          <ac:spMkLst>
            <pc:docMk/>
            <pc:sldMk cId="3860644428" sldId="394"/>
            <ac:spMk id="5" creationId="{16EE813C-F85B-AC88-6141-8746B50CFED7}"/>
          </ac:spMkLst>
        </pc:spChg>
        <pc:graphicFrameChg chg="del">
          <ac:chgData name="Paul O'Dowd" userId="f37f58e5-1e70-49c2-9437-c035a60b1b3d" providerId="ADAL" clId="{4885EF2A-E096-4617-A32D-E10776F0278E}" dt="2025-09-22T13:43:42.673" v="0" actId="478"/>
          <ac:graphicFrameMkLst>
            <pc:docMk/>
            <pc:sldMk cId="3860644428" sldId="394"/>
            <ac:graphicFrameMk id="4" creationId="{0317753A-739C-9CC3-954D-2C00161DD56B}"/>
          </ac:graphicFrameMkLst>
        </pc:graphicFrameChg>
      </pc:sldChg>
      <pc:sldChg chg="addSp delSp modSp mod delAnim modAnim">
        <pc:chgData name="Paul O'Dowd" userId="f37f58e5-1e70-49c2-9437-c035a60b1b3d" providerId="ADAL" clId="{4885EF2A-E096-4617-A32D-E10776F0278E}" dt="2025-09-22T13:45:31.923" v="57" actId="1076"/>
        <pc:sldMkLst>
          <pc:docMk/>
          <pc:sldMk cId="3332087961" sldId="395"/>
        </pc:sldMkLst>
        <pc:spChg chg="mod">
          <ac:chgData name="Paul O'Dowd" userId="f37f58e5-1e70-49c2-9437-c035a60b1b3d" providerId="ADAL" clId="{4885EF2A-E096-4617-A32D-E10776F0278E}" dt="2025-09-22T13:45:19.437" v="53" actId="20577"/>
          <ac:spMkLst>
            <pc:docMk/>
            <pc:sldMk cId="3332087961" sldId="395"/>
            <ac:spMk id="2" creationId="{EF9ACA0A-7CE0-9B22-DF2A-C566467E22D0}"/>
          </ac:spMkLst>
        </pc:spChg>
        <pc:spChg chg="add del mod">
          <ac:chgData name="Paul O'Dowd" userId="f37f58e5-1e70-49c2-9437-c035a60b1b3d" providerId="ADAL" clId="{4885EF2A-E096-4617-A32D-E10776F0278E}" dt="2025-09-22T13:45:06.734" v="51"/>
          <ac:spMkLst>
            <pc:docMk/>
            <pc:sldMk cId="3332087961" sldId="395"/>
            <ac:spMk id="5" creationId="{762B6E36-967E-D0E9-2FFE-21B813DD66D1}"/>
          </ac:spMkLst>
        </pc:spChg>
        <pc:picChg chg="del">
          <ac:chgData name="Paul O'Dowd" userId="f37f58e5-1e70-49c2-9437-c035a60b1b3d" providerId="ADAL" clId="{4885EF2A-E096-4617-A32D-E10776F0278E}" dt="2025-09-22T13:43:46.577" v="1" actId="478"/>
          <ac:picMkLst>
            <pc:docMk/>
            <pc:sldMk cId="3332087961" sldId="395"/>
            <ac:picMk id="4" creationId="{5E4FD3A2-81D4-5305-4746-2C4029680D34}"/>
          </ac:picMkLst>
        </pc:picChg>
        <pc:picChg chg="add mod">
          <ac:chgData name="Paul O'Dowd" userId="f37f58e5-1e70-49c2-9437-c035a60b1b3d" providerId="ADAL" clId="{4885EF2A-E096-4617-A32D-E10776F0278E}" dt="2025-09-22T13:45:31.923" v="57" actId="1076"/>
          <ac:picMkLst>
            <pc:docMk/>
            <pc:sldMk cId="3332087961" sldId="395"/>
            <ac:picMk id="6" creationId="{2CBFC05C-560A-24CE-5871-536E9275B185}"/>
          </ac:picMkLst>
        </pc:picChg>
      </pc:sldChg>
      <pc:sldChg chg="addSp delSp modSp new mod">
        <pc:chgData name="Paul O'Dowd" userId="f37f58e5-1e70-49c2-9437-c035a60b1b3d" providerId="ADAL" clId="{4885EF2A-E096-4617-A32D-E10776F0278E}" dt="2025-09-22T14:01:09.926" v="642" actId="1076"/>
        <pc:sldMkLst>
          <pc:docMk/>
          <pc:sldMk cId="1420726266" sldId="396"/>
        </pc:sldMkLst>
        <pc:spChg chg="del">
          <ac:chgData name="Paul O'Dowd" userId="f37f58e5-1e70-49c2-9437-c035a60b1b3d" providerId="ADAL" clId="{4885EF2A-E096-4617-A32D-E10776F0278E}" dt="2025-09-22T13:50:23.862" v="60" actId="478"/>
          <ac:spMkLst>
            <pc:docMk/>
            <pc:sldMk cId="1420726266" sldId="396"/>
            <ac:spMk id="2" creationId="{863CEAFC-B2A2-1565-B9DE-E4B779765935}"/>
          </ac:spMkLst>
        </pc:spChg>
        <pc:spChg chg="del">
          <ac:chgData name="Paul O'Dowd" userId="f37f58e5-1e70-49c2-9437-c035a60b1b3d" providerId="ADAL" clId="{4885EF2A-E096-4617-A32D-E10776F0278E}" dt="2025-09-22T13:50:22.732" v="59" actId="478"/>
          <ac:spMkLst>
            <pc:docMk/>
            <pc:sldMk cId="1420726266" sldId="396"/>
            <ac:spMk id="3" creationId="{CB7498CD-638B-3B28-ACD6-EC957B8B0186}"/>
          </ac:spMkLst>
        </pc:spChg>
        <pc:spChg chg="add mod">
          <ac:chgData name="Paul O'Dowd" userId="f37f58e5-1e70-49c2-9437-c035a60b1b3d" providerId="ADAL" clId="{4885EF2A-E096-4617-A32D-E10776F0278E}" dt="2025-09-22T13:56:59.927" v="340" actId="1076"/>
          <ac:spMkLst>
            <pc:docMk/>
            <pc:sldMk cId="1420726266" sldId="396"/>
            <ac:spMk id="6" creationId="{F42438FF-C9CA-6619-832C-ABFA3652A2CD}"/>
          </ac:spMkLst>
        </pc:spChg>
        <pc:picChg chg="add del mod modCrop">
          <ac:chgData name="Paul O'Dowd" userId="f37f58e5-1e70-49c2-9437-c035a60b1b3d" providerId="ADAL" clId="{4885EF2A-E096-4617-A32D-E10776F0278E}" dt="2025-09-22T13:51:10.442" v="67" actId="21"/>
          <ac:picMkLst>
            <pc:docMk/>
            <pc:sldMk cId="1420726266" sldId="396"/>
            <ac:picMk id="5" creationId="{E98C4FCA-33A2-3E05-F498-0BF0302600AB}"/>
          </ac:picMkLst>
        </pc:picChg>
        <pc:picChg chg="add del mod">
          <ac:chgData name="Paul O'Dowd" userId="f37f58e5-1e70-49c2-9437-c035a60b1b3d" providerId="ADAL" clId="{4885EF2A-E096-4617-A32D-E10776F0278E}" dt="2025-09-22T14:01:04.459" v="638" actId="478"/>
          <ac:picMkLst>
            <pc:docMk/>
            <pc:sldMk cId="1420726266" sldId="396"/>
            <ac:picMk id="1026" creationId="{E2E9D7E9-68C0-F2C9-BE7B-B5A7782E53DD}"/>
          </ac:picMkLst>
        </pc:picChg>
        <pc:picChg chg="add mod">
          <ac:chgData name="Paul O'Dowd" userId="f37f58e5-1e70-49c2-9437-c035a60b1b3d" providerId="ADAL" clId="{4885EF2A-E096-4617-A32D-E10776F0278E}" dt="2025-09-22T14:01:09.926" v="642" actId="1076"/>
          <ac:picMkLst>
            <pc:docMk/>
            <pc:sldMk cId="1420726266" sldId="396"/>
            <ac:picMk id="1028" creationId="{3C11D63C-DCA1-7F6E-7ED0-F27A14DDBD52}"/>
          </ac:picMkLst>
        </pc:picChg>
      </pc:sldChg>
      <pc:sldChg chg="addSp delSp modSp add del mod">
        <pc:chgData name="Paul O'Dowd" userId="f37f58e5-1e70-49c2-9437-c035a60b1b3d" providerId="ADAL" clId="{4885EF2A-E096-4617-A32D-E10776F0278E}" dt="2025-09-22T14:02:41.289" v="758" actId="47"/>
        <pc:sldMkLst>
          <pc:docMk/>
          <pc:sldMk cId="1402885589" sldId="397"/>
        </pc:sldMkLst>
        <pc:spChg chg="mod">
          <ac:chgData name="Paul O'Dowd" userId="f37f58e5-1e70-49c2-9437-c035a60b1b3d" providerId="ADAL" clId="{4885EF2A-E096-4617-A32D-E10776F0278E}" dt="2025-09-22T14:00:56.172" v="637" actId="1076"/>
          <ac:spMkLst>
            <pc:docMk/>
            <pc:sldMk cId="1402885589" sldId="397"/>
            <ac:spMk id="6" creationId="{7F01F6BA-8A9F-3042-61DD-BBAF7D25A748}"/>
          </ac:spMkLst>
        </pc:spChg>
        <pc:picChg chg="add mod">
          <ac:chgData name="Paul O'Dowd" userId="f37f58e5-1e70-49c2-9437-c035a60b1b3d" providerId="ADAL" clId="{4885EF2A-E096-4617-A32D-E10776F0278E}" dt="2025-09-22T14:01:18.602" v="647" actId="1076"/>
          <ac:picMkLst>
            <pc:docMk/>
            <pc:sldMk cId="1402885589" sldId="397"/>
            <ac:picMk id="2" creationId="{EA1DAE86-3EA6-61C2-CF95-1E25E9B4BA4F}"/>
          </ac:picMkLst>
        </pc:picChg>
        <pc:picChg chg="del mod">
          <ac:chgData name="Paul O'Dowd" userId="f37f58e5-1e70-49c2-9437-c035a60b1b3d" providerId="ADAL" clId="{4885EF2A-E096-4617-A32D-E10776F0278E}" dt="2025-09-22T14:01:11.973" v="644" actId="478"/>
          <ac:picMkLst>
            <pc:docMk/>
            <pc:sldMk cId="1402885589" sldId="397"/>
            <ac:picMk id="1026" creationId="{DC29189D-1A8F-62E8-3926-8F853756FDF5}"/>
          </ac:picMkLst>
        </pc:picChg>
      </pc:sldChg>
      <pc:sldChg chg="modSp add mod">
        <pc:chgData name="Paul O'Dowd" userId="f37f58e5-1e70-49c2-9437-c035a60b1b3d" providerId="ADAL" clId="{4885EF2A-E096-4617-A32D-E10776F0278E}" dt="2025-09-22T14:18:12.409" v="1708" actId="113"/>
        <pc:sldMkLst>
          <pc:docMk/>
          <pc:sldMk cId="3685631130" sldId="398"/>
        </pc:sldMkLst>
        <pc:spChg chg="mod">
          <ac:chgData name="Paul O'Dowd" userId="f37f58e5-1e70-49c2-9437-c035a60b1b3d" providerId="ADAL" clId="{4885EF2A-E096-4617-A32D-E10776F0278E}" dt="2025-09-22T14:18:12.409" v="1708" actId="113"/>
          <ac:spMkLst>
            <pc:docMk/>
            <pc:sldMk cId="3685631130" sldId="398"/>
            <ac:spMk id="6" creationId="{1635B844-CB48-DE84-B6F8-24A9BEFC09AA}"/>
          </ac:spMkLst>
        </pc:spChg>
      </pc:sldChg>
      <pc:sldChg chg="add del">
        <pc:chgData name="Paul O'Dowd" userId="f37f58e5-1e70-49c2-9437-c035a60b1b3d" providerId="ADAL" clId="{4885EF2A-E096-4617-A32D-E10776F0278E}" dt="2025-09-22T14:08:18.273" v="1316" actId="47"/>
        <pc:sldMkLst>
          <pc:docMk/>
          <pc:sldMk cId="834605652" sldId="399"/>
        </pc:sldMkLst>
      </pc:sldChg>
      <pc:sldChg chg="modSp add mod">
        <pc:chgData name="Paul O'Dowd" userId="f37f58e5-1e70-49c2-9437-c035a60b1b3d" providerId="ADAL" clId="{4885EF2A-E096-4617-A32D-E10776F0278E}" dt="2025-09-22T14:29:59.105" v="2490" actId="113"/>
        <pc:sldMkLst>
          <pc:docMk/>
          <pc:sldMk cId="1692111661" sldId="400"/>
        </pc:sldMkLst>
        <pc:spChg chg="mod">
          <ac:chgData name="Paul O'Dowd" userId="f37f58e5-1e70-49c2-9437-c035a60b1b3d" providerId="ADAL" clId="{4885EF2A-E096-4617-A32D-E10776F0278E}" dt="2025-09-22T14:29:59.105" v="2490" actId="113"/>
          <ac:spMkLst>
            <pc:docMk/>
            <pc:sldMk cId="1692111661" sldId="400"/>
            <ac:spMk id="6" creationId="{792B5B31-AF3D-418E-A4DB-B3BC74EB1813}"/>
          </ac:spMkLst>
        </pc:spChg>
        <pc:picChg chg="mod">
          <ac:chgData name="Paul O'Dowd" userId="f37f58e5-1e70-49c2-9437-c035a60b1b3d" providerId="ADAL" clId="{4885EF2A-E096-4617-A32D-E10776F0278E}" dt="2025-09-22T14:05:00.673" v="1029" actId="1076"/>
          <ac:picMkLst>
            <pc:docMk/>
            <pc:sldMk cId="1692111661" sldId="400"/>
            <ac:picMk id="2" creationId="{33642804-181A-AE79-9A99-44E5A9FFB813}"/>
          </ac:picMkLst>
        </pc:picChg>
      </pc:sldChg>
      <pc:sldChg chg="addSp delSp modSp add mod">
        <pc:chgData name="Paul O'Dowd" userId="f37f58e5-1e70-49c2-9437-c035a60b1b3d" providerId="ADAL" clId="{4885EF2A-E096-4617-A32D-E10776F0278E}" dt="2025-09-22T14:31:31.524" v="2491" actId="113"/>
        <pc:sldMkLst>
          <pc:docMk/>
          <pc:sldMk cId="2425633185" sldId="401"/>
        </pc:sldMkLst>
        <pc:spChg chg="mod">
          <ac:chgData name="Paul O'Dowd" userId="f37f58e5-1e70-49c2-9437-c035a60b1b3d" providerId="ADAL" clId="{4885EF2A-E096-4617-A32D-E10776F0278E}" dt="2025-09-22T14:31:31.524" v="2491" actId="113"/>
          <ac:spMkLst>
            <pc:docMk/>
            <pc:sldMk cId="2425633185" sldId="401"/>
            <ac:spMk id="6" creationId="{EC1DF059-0A9B-61EA-736A-447FB8B6FF2F}"/>
          </ac:spMkLst>
        </pc:spChg>
        <pc:picChg chg="mod">
          <ac:chgData name="Paul O'Dowd" userId="f37f58e5-1e70-49c2-9437-c035a60b1b3d" providerId="ADAL" clId="{4885EF2A-E096-4617-A32D-E10776F0278E}" dt="2025-09-22T14:13:54.915" v="1573" actId="1076"/>
          <ac:picMkLst>
            <pc:docMk/>
            <pc:sldMk cId="2425633185" sldId="401"/>
            <ac:picMk id="2" creationId="{891A82AA-877B-FE90-4D01-EB3D23B37055}"/>
          </ac:picMkLst>
        </pc:picChg>
        <pc:picChg chg="add del">
          <ac:chgData name="Paul O'Dowd" userId="f37f58e5-1e70-49c2-9437-c035a60b1b3d" providerId="ADAL" clId="{4885EF2A-E096-4617-A32D-E10776F0278E}" dt="2025-09-22T14:12:03.302" v="1382" actId="478"/>
          <ac:picMkLst>
            <pc:docMk/>
            <pc:sldMk cId="2425633185" sldId="401"/>
            <ac:picMk id="3074" creationId="{1259ACBA-7C1B-C3C5-6FD9-7F850011BDC5}"/>
          </ac:picMkLst>
        </pc:picChg>
      </pc:sldChg>
      <pc:sldChg chg="delSp modSp add mod">
        <pc:chgData name="Paul O'Dowd" userId="f37f58e5-1e70-49c2-9437-c035a60b1b3d" providerId="ADAL" clId="{4885EF2A-E096-4617-A32D-E10776F0278E}" dt="2025-09-22T14:13:27.639" v="1570" actId="113"/>
        <pc:sldMkLst>
          <pc:docMk/>
          <pc:sldMk cId="4233255908" sldId="402"/>
        </pc:sldMkLst>
        <pc:spChg chg="mod">
          <ac:chgData name="Paul O'Dowd" userId="f37f58e5-1e70-49c2-9437-c035a60b1b3d" providerId="ADAL" clId="{4885EF2A-E096-4617-A32D-E10776F0278E}" dt="2025-09-22T14:13:27.639" v="1570" actId="113"/>
          <ac:spMkLst>
            <pc:docMk/>
            <pc:sldMk cId="4233255908" sldId="402"/>
            <ac:spMk id="6" creationId="{572668A9-A9B7-52DE-9FAD-61BCBC1D5D12}"/>
          </ac:spMkLst>
        </pc:spChg>
        <pc:picChg chg="del">
          <ac:chgData name="Paul O'Dowd" userId="f37f58e5-1e70-49c2-9437-c035a60b1b3d" providerId="ADAL" clId="{4885EF2A-E096-4617-A32D-E10776F0278E}" dt="2025-09-22T14:12:11.076" v="1386" actId="478"/>
          <ac:picMkLst>
            <pc:docMk/>
            <pc:sldMk cId="4233255908" sldId="402"/>
            <ac:picMk id="2" creationId="{20F2F0DE-3DE3-34E0-924D-B802713CF598}"/>
          </ac:picMkLst>
        </pc:picChg>
        <pc:picChg chg="mod">
          <ac:chgData name="Paul O'Dowd" userId="f37f58e5-1e70-49c2-9437-c035a60b1b3d" providerId="ADAL" clId="{4885EF2A-E096-4617-A32D-E10776F0278E}" dt="2025-09-22T14:12:09.130" v="1385" actId="1076"/>
          <ac:picMkLst>
            <pc:docMk/>
            <pc:sldMk cId="4233255908" sldId="402"/>
            <ac:picMk id="3074" creationId="{BDF6E133-B43B-E34E-774C-E929770D9AB0}"/>
          </ac:picMkLst>
        </pc:picChg>
      </pc:sldChg>
      <pc:sldChg chg="addSp delSp modSp add mod">
        <pc:chgData name="Paul O'Dowd" userId="f37f58e5-1e70-49c2-9437-c035a60b1b3d" providerId="ADAL" clId="{4885EF2A-E096-4617-A32D-E10776F0278E}" dt="2025-09-23T11:35:19.153" v="5187" actId="404"/>
        <pc:sldMkLst>
          <pc:docMk/>
          <pc:sldMk cId="2654880915" sldId="403"/>
        </pc:sldMkLst>
        <pc:spChg chg="add mod">
          <ac:chgData name="Paul O'Dowd" userId="f37f58e5-1e70-49c2-9437-c035a60b1b3d" providerId="ADAL" clId="{4885EF2A-E096-4617-A32D-E10776F0278E}" dt="2025-09-22T14:26:47.133" v="2391" actId="1076"/>
          <ac:spMkLst>
            <pc:docMk/>
            <pc:sldMk cId="2654880915" sldId="403"/>
            <ac:spMk id="2" creationId="{687EA971-139C-1FB0-7DFF-963CD000B727}"/>
          </ac:spMkLst>
        </pc:spChg>
        <pc:spChg chg="add mod">
          <ac:chgData name="Paul O'Dowd" userId="f37f58e5-1e70-49c2-9437-c035a60b1b3d" providerId="ADAL" clId="{4885EF2A-E096-4617-A32D-E10776F0278E}" dt="2025-09-22T14:29:15.115" v="2486" actId="14100"/>
          <ac:spMkLst>
            <pc:docMk/>
            <pc:sldMk cId="2654880915" sldId="403"/>
            <ac:spMk id="3" creationId="{73380C48-5906-336C-33EC-8FC464E09A37}"/>
          </ac:spMkLst>
        </pc:spChg>
        <pc:spChg chg="add mod">
          <ac:chgData name="Paul O'Dowd" userId="f37f58e5-1e70-49c2-9437-c035a60b1b3d" providerId="ADAL" clId="{4885EF2A-E096-4617-A32D-E10776F0278E}" dt="2025-09-23T11:35:19.153" v="5187" actId="404"/>
          <ac:spMkLst>
            <pc:docMk/>
            <pc:sldMk cId="2654880915" sldId="403"/>
            <ac:spMk id="5" creationId="{23FBE184-F5D9-EBBB-B20D-6F3C7B8C1DA1}"/>
          </ac:spMkLst>
        </pc:spChg>
        <pc:spChg chg="del">
          <ac:chgData name="Paul O'Dowd" userId="f37f58e5-1e70-49c2-9437-c035a60b1b3d" providerId="ADAL" clId="{4885EF2A-E096-4617-A32D-E10776F0278E}" dt="2025-09-22T14:26:13.390" v="2317" actId="478"/>
          <ac:spMkLst>
            <pc:docMk/>
            <pc:sldMk cId="2654880915" sldId="403"/>
            <ac:spMk id="6" creationId="{BBDD9B7C-E3E5-8817-C3B6-8209209853BC}"/>
          </ac:spMkLst>
        </pc:spChg>
        <pc:spChg chg="add del mod">
          <ac:chgData name="Paul O'Dowd" userId="f37f58e5-1e70-49c2-9437-c035a60b1b3d" providerId="ADAL" clId="{4885EF2A-E096-4617-A32D-E10776F0278E}" dt="2025-09-22T14:28:56.816" v="2481" actId="478"/>
          <ac:spMkLst>
            <pc:docMk/>
            <pc:sldMk cId="2654880915" sldId="403"/>
            <ac:spMk id="7" creationId="{A031B301-0D1A-0F63-F3B6-C923D701E5EF}"/>
          </ac:spMkLst>
        </pc:spChg>
        <pc:grpChg chg="add mod">
          <ac:chgData name="Paul O'Dowd" userId="f37f58e5-1e70-49c2-9437-c035a60b1b3d" providerId="ADAL" clId="{4885EF2A-E096-4617-A32D-E10776F0278E}" dt="2025-09-22T14:28:16.185" v="2470" actId="14100"/>
          <ac:grpSpMkLst>
            <pc:docMk/>
            <pc:sldMk cId="2654880915" sldId="403"/>
            <ac:grpSpMk id="4" creationId="{5EE7F647-FFFF-3939-5DBE-816E4C98CDBF}"/>
          </ac:grpSpMkLst>
        </pc:grpChg>
      </pc:sldChg>
      <pc:sldChg chg="addSp delSp modSp add mod">
        <pc:chgData name="Paul O'Dowd" userId="f37f58e5-1e70-49c2-9437-c035a60b1b3d" providerId="ADAL" clId="{4885EF2A-E096-4617-A32D-E10776F0278E}" dt="2025-09-22T14:17:44.218" v="1704" actId="1076"/>
        <pc:sldMkLst>
          <pc:docMk/>
          <pc:sldMk cId="4140934759" sldId="404"/>
        </pc:sldMkLst>
        <pc:spChg chg="add mod">
          <ac:chgData name="Paul O'Dowd" userId="f37f58e5-1e70-49c2-9437-c035a60b1b3d" providerId="ADAL" clId="{4885EF2A-E096-4617-A32D-E10776F0278E}" dt="2025-09-22T14:15:54.459" v="1665"/>
          <ac:spMkLst>
            <pc:docMk/>
            <pc:sldMk cId="4140934759" sldId="404"/>
            <ac:spMk id="3" creationId="{3EE18543-390E-C5DA-A7FB-941756D72C22}"/>
          </ac:spMkLst>
        </pc:spChg>
        <pc:spChg chg="mod topLvl">
          <ac:chgData name="Paul O'Dowd" userId="f37f58e5-1e70-49c2-9437-c035a60b1b3d" providerId="ADAL" clId="{4885EF2A-E096-4617-A32D-E10776F0278E}" dt="2025-09-22T14:16:08.764" v="1669" actId="478"/>
          <ac:spMkLst>
            <pc:docMk/>
            <pc:sldMk cId="4140934759" sldId="404"/>
            <ac:spMk id="5" creationId="{5F52D085-4A20-ACD6-7A1A-EAD4BB552015}"/>
          </ac:spMkLst>
        </pc:spChg>
        <pc:spChg chg="del mod topLvl">
          <ac:chgData name="Paul O'Dowd" userId="f37f58e5-1e70-49c2-9437-c035a60b1b3d" providerId="ADAL" clId="{4885EF2A-E096-4617-A32D-E10776F0278E}" dt="2025-09-22T14:16:08.764" v="1669" actId="478"/>
          <ac:spMkLst>
            <pc:docMk/>
            <pc:sldMk cId="4140934759" sldId="404"/>
            <ac:spMk id="7" creationId="{0CB4EF05-570C-2D89-E353-D084E8C0F595}"/>
          </ac:spMkLst>
        </pc:spChg>
        <pc:spChg chg="add mod">
          <ac:chgData name="Paul O'Dowd" userId="f37f58e5-1e70-49c2-9437-c035a60b1b3d" providerId="ADAL" clId="{4885EF2A-E096-4617-A32D-E10776F0278E}" dt="2025-09-22T14:17:16.680" v="1674" actId="164"/>
          <ac:spMkLst>
            <pc:docMk/>
            <pc:sldMk cId="4140934759" sldId="404"/>
            <ac:spMk id="9" creationId="{CFFA328F-EC70-E134-174C-22228E9979B7}"/>
          </ac:spMkLst>
        </pc:spChg>
        <pc:spChg chg="add mod">
          <ac:chgData name="Paul O'Dowd" userId="f37f58e5-1e70-49c2-9437-c035a60b1b3d" providerId="ADAL" clId="{4885EF2A-E096-4617-A32D-E10776F0278E}" dt="2025-09-22T14:17:16.680" v="1674" actId="164"/>
          <ac:spMkLst>
            <pc:docMk/>
            <pc:sldMk cId="4140934759" sldId="404"/>
            <ac:spMk id="10" creationId="{28F96CC4-82D3-58D4-4273-F885AAA92664}"/>
          </ac:spMkLst>
        </pc:spChg>
        <pc:spChg chg="add mod">
          <ac:chgData name="Paul O'Dowd" userId="f37f58e5-1e70-49c2-9437-c035a60b1b3d" providerId="ADAL" clId="{4885EF2A-E096-4617-A32D-E10776F0278E}" dt="2025-09-22T14:17:16.680" v="1674" actId="164"/>
          <ac:spMkLst>
            <pc:docMk/>
            <pc:sldMk cId="4140934759" sldId="404"/>
            <ac:spMk id="11" creationId="{E3777BA7-EFCE-1966-4323-6C30CE971A87}"/>
          </ac:spMkLst>
        </pc:spChg>
        <pc:spChg chg="add mod">
          <ac:chgData name="Paul O'Dowd" userId="f37f58e5-1e70-49c2-9437-c035a60b1b3d" providerId="ADAL" clId="{4885EF2A-E096-4617-A32D-E10776F0278E}" dt="2025-09-22T14:17:16.680" v="1674" actId="164"/>
          <ac:spMkLst>
            <pc:docMk/>
            <pc:sldMk cId="4140934759" sldId="404"/>
            <ac:spMk id="12" creationId="{585D9196-F9BF-8418-3355-BB5D14327D17}"/>
          </ac:spMkLst>
        </pc:spChg>
        <pc:spChg chg="add mod">
          <ac:chgData name="Paul O'Dowd" userId="f37f58e5-1e70-49c2-9437-c035a60b1b3d" providerId="ADAL" clId="{4885EF2A-E096-4617-A32D-E10776F0278E}" dt="2025-09-22T14:17:16.680" v="1674" actId="164"/>
          <ac:spMkLst>
            <pc:docMk/>
            <pc:sldMk cId="4140934759" sldId="404"/>
            <ac:spMk id="13" creationId="{92CE548D-B42F-C599-1B23-0012254A9A7F}"/>
          </ac:spMkLst>
        </pc:spChg>
        <pc:spChg chg="add mod">
          <ac:chgData name="Paul O'Dowd" userId="f37f58e5-1e70-49c2-9437-c035a60b1b3d" providerId="ADAL" clId="{4885EF2A-E096-4617-A32D-E10776F0278E}" dt="2025-09-22T14:17:16.680" v="1674" actId="164"/>
          <ac:spMkLst>
            <pc:docMk/>
            <pc:sldMk cId="4140934759" sldId="404"/>
            <ac:spMk id="14" creationId="{6F9D96EC-A74B-AB84-9496-043EC1F40B36}"/>
          </ac:spMkLst>
        </pc:spChg>
        <pc:spChg chg="add mod">
          <ac:chgData name="Paul O'Dowd" userId="f37f58e5-1e70-49c2-9437-c035a60b1b3d" providerId="ADAL" clId="{4885EF2A-E096-4617-A32D-E10776F0278E}" dt="2025-09-22T14:17:40.084" v="1703" actId="1076"/>
          <ac:spMkLst>
            <pc:docMk/>
            <pc:sldMk cId="4140934759" sldId="404"/>
            <ac:spMk id="16" creationId="{C29DFFC6-EB52-6353-86A8-56550C821575}"/>
          </ac:spMkLst>
        </pc:spChg>
        <pc:grpChg chg="add del mod">
          <ac:chgData name="Paul O'Dowd" userId="f37f58e5-1e70-49c2-9437-c035a60b1b3d" providerId="ADAL" clId="{4885EF2A-E096-4617-A32D-E10776F0278E}" dt="2025-09-22T14:16:08.764" v="1669" actId="478"/>
          <ac:grpSpMkLst>
            <pc:docMk/>
            <pc:sldMk cId="4140934759" sldId="404"/>
            <ac:grpSpMk id="4" creationId="{FB6135A9-1EDD-C35A-A7C4-93B3B2C03A91}"/>
          </ac:grpSpMkLst>
        </pc:grpChg>
        <pc:grpChg chg="add mod">
          <ac:chgData name="Paul O'Dowd" userId="f37f58e5-1e70-49c2-9437-c035a60b1b3d" providerId="ADAL" clId="{4885EF2A-E096-4617-A32D-E10776F0278E}" dt="2025-09-22T14:17:44.218" v="1704" actId="1076"/>
          <ac:grpSpMkLst>
            <pc:docMk/>
            <pc:sldMk cId="4140934759" sldId="404"/>
            <ac:grpSpMk id="15" creationId="{697D4D5C-D329-84F5-E04C-183B40C43C0E}"/>
          </ac:grpSpMkLst>
        </pc:grpChg>
        <pc:picChg chg="add mod">
          <ac:chgData name="Paul O'Dowd" userId="f37f58e5-1e70-49c2-9437-c035a60b1b3d" providerId="ADAL" clId="{4885EF2A-E096-4617-A32D-E10776F0278E}" dt="2025-09-22T14:17:44.218" v="1704" actId="1076"/>
          <ac:picMkLst>
            <pc:docMk/>
            <pc:sldMk cId="4140934759" sldId="404"/>
            <ac:picMk id="8" creationId="{9A7A6BDD-EDB3-0738-CE76-175AFD0B121B}"/>
          </ac:picMkLst>
        </pc:picChg>
      </pc:sldChg>
      <pc:sldChg chg="addSp modSp add mod">
        <pc:chgData name="Paul O'Dowd" userId="f37f58e5-1e70-49c2-9437-c035a60b1b3d" providerId="ADAL" clId="{4885EF2A-E096-4617-A32D-E10776F0278E}" dt="2025-09-22T14:20:06.773" v="1880" actId="404"/>
        <pc:sldMkLst>
          <pc:docMk/>
          <pc:sldMk cId="2190022255" sldId="405"/>
        </pc:sldMkLst>
        <pc:spChg chg="mod">
          <ac:chgData name="Paul O'Dowd" userId="f37f58e5-1e70-49c2-9437-c035a60b1b3d" providerId="ADAL" clId="{4885EF2A-E096-4617-A32D-E10776F0278E}" dt="2025-09-22T14:18:24.009" v="1710"/>
          <ac:spMkLst>
            <pc:docMk/>
            <pc:sldMk cId="2190022255" sldId="405"/>
            <ac:spMk id="4" creationId="{F8395B7B-93DB-9A9E-0848-8F9ACB73FB32}"/>
          </ac:spMkLst>
        </pc:spChg>
        <pc:spChg chg="mod">
          <ac:chgData name="Paul O'Dowd" userId="f37f58e5-1e70-49c2-9437-c035a60b1b3d" providerId="ADAL" clId="{4885EF2A-E096-4617-A32D-E10776F0278E}" dt="2025-09-22T14:20:06.773" v="1880" actId="404"/>
          <ac:spMkLst>
            <pc:docMk/>
            <pc:sldMk cId="2190022255" sldId="405"/>
            <ac:spMk id="5" creationId="{FB17EBCD-65A4-291E-52DD-AEB4FAED954C}"/>
          </ac:spMkLst>
        </pc:spChg>
        <pc:grpChg chg="add mod">
          <ac:chgData name="Paul O'Dowd" userId="f37f58e5-1e70-49c2-9437-c035a60b1b3d" providerId="ADAL" clId="{4885EF2A-E096-4617-A32D-E10776F0278E}" dt="2025-09-22T14:18:24.009" v="1710"/>
          <ac:grpSpMkLst>
            <pc:docMk/>
            <pc:sldMk cId="2190022255" sldId="405"/>
            <ac:grpSpMk id="3" creationId="{8EBAB6C9-BF86-DA9E-A811-3C67552AC754}"/>
          </ac:grpSpMkLst>
        </pc:grpChg>
      </pc:sldChg>
      <pc:sldChg chg="addSp delSp modSp add mod">
        <pc:chgData name="Paul O'Dowd" userId="f37f58e5-1e70-49c2-9437-c035a60b1b3d" providerId="ADAL" clId="{4885EF2A-E096-4617-A32D-E10776F0278E}" dt="2025-09-23T11:45:59.482" v="5393" actId="113"/>
        <pc:sldMkLst>
          <pc:docMk/>
          <pc:sldMk cId="2877681874" sldId="406"/>
        </pc:sldMkLst>
        <pc:spChg chg="mod">
          <ac:chgData name="Paul O'Dowd" userId="f37f58e5-1e70-49c2-9437-c035a60b1b3d" providerId="ADAL" clId="{4885EF2A-E096-4617-A32D-E10776F0278E}" dt="2025-09-22T14:21:02.068" v="1882"/>
          <ac:spMkLst>
            <pc:docMk/>
            <pc:sldMk cId="2877681874" sldId="406"/>
            <ac:spMk id="4" creationId="{F98AEBFD-CAD6-8A22-5B1A-AF60BE4EC0F2}"/>
          </ac:spMkLst>
        </pc:spChg>
        <pc:spChg chg="mod">
          <ac:chgData name="Paul O'Dowd" userId="f37f58e5-1e70-49c2-9437-c035a60b1b3d" providerId="ADAL" clId="{4885EF2A-E096-4617-A32D-E10776F0278E}" dt="2025-09-22T14:23:09.663" v="2024" actId="1076"/>
          <ac:spMkLst>
            <pc:docMk/>
            <pc:sldMk cId="2877681874" sldId="406"/>
            <ac:spMk id="5" creationId="{B97C09FE-6CA3-AA8F-3055-758351154001}"/>
          </ac:spMkLst>
        </pc:spChg>
        <pc:spChg chg="del mod">
          <ac:chgData name="Paul O'Dowd" userId="f37f58e5-1e70-49c2-9437-c035a60b1b3d" providerId="ADAL" clId="{4885EF2A-E096-4617-A32D-E10776F0278E}" dt="2025-09-22T14:23:04.155" v="2023" actId="478"/>
          <ac:spMkLst>
            <pc:docMk/>
            <pc:sldMk cId="2877681874" sldId="406"/>
            <ac:spMk id="6" creationId="{168FE710-DC22-A4DD-F356-1BA5FE326E91}"/>
          </ac:spMkLst>
        </pc:spChg>
        <pc:spChg chg="add mod">
          <ac:chgData name="Paul O'Dowd" userId="f37f58e5-1e70-49c2-9437-c035a60b1b3d" providerId="ADAL" clId="{4885EF2A-E096-4617-A32D-E10776F0278E}" dt="2025-09-23T11:45:59.482" v="5393" actId="113"/>
          <ac:spMkLst>
            <pc:docMk/>
            <pc:sldMk cId="2877681874" sldId="406"/>
            <ac:spMk id="7" creationId="{CC910E2A-3821-F580-5B47-05E350997784}"/>
          </ac:spMkLst>
        </pc:spChg>
        <pc:grpChg chg="add mod">
          <ac:chgData name="Paul O'Dowd" userId="f37f58e5-1e70-49c2-9437-c035a60b1b3d" providerId="ADAL" clId="{4885EF2A-E096-4617-A32D-E10776F0278E}" dt="2025-09-22T14:21:05.445" v="1883" actId="1076"/>
          <ac:grpSpMkLst>
            <pc:docMk/>
            <pc:sldMk cId="2877681874" sldId="406"/>
            <ac:grpSpMk id="3" creationId="{83A94BD5-EFC8-AB69-B241-C2A28535DC59}"/>
          </ac:grpSpMkLst>
        </pc:grpChg>
      </pc:sldChg>
      <pc:sldChg chg="addSp modSp add mod">
        <pc:chgData name="Paul O'Dowd" userId="f37f58e5-1e70-49c2-9437-c035a60b1b3d" providerId="ADAL" clId="{4885EF2A-E096-4617-A32D-E10776F0278E}" dt="2025-09-23T11:46:47.951" v="5463" actId="1076"/>
        <pc:sldMkLst>
          <pc:docMk/>
          <pc:sldMk cId="2398682967" sldId="407"/>
        </pc:sldMkLst>
        <pc:spChg chg="add mod">
          <ac:chgData name="Paul O'Dowd" userId="f37f58e5-1e70-49c2-9437-c035a60b1b3d" providerId="ADAL" clId="{4885EF2A-E096-4617-A32D-E10776F0278E}" dt="2025-09-22T14:23:51.143" v="2030" actId="1076"/>
          <ac:spMkLst>
            <pc:docMk/>
            <pc:sldMk cId="2398682967" sldId="407"/>
            <ac:spMk id="2" creationId="{B7E72747-6B84-5A90-212F-75499740AE90}"/>
          </ac:spMkLst>
        </pc:spChg>
        <pc:spChg chg="add mod">
          <ac:chgData name="Paul O'Dowd" userId="f37f58e5-1e70-49c2-9437-c035a60b1b3d" providerId="ADAL" clId="{4885EF2A-E096-4617-A32D-E10776F0278E}" dt="2025-09-23T11:46:47.951" v="5463" actId="1076"/>
          <ac:spMkLst>
            <pc:docMk/>
            <pc:sldMk cId="2398682967" sldId="407"/>
            <ac:spMk id="3" creationId="{B41887F2-6566-141B-53F6-D48F5AC71E87}"/>
          </ac:spMkLst>
        </pc:spChg>
      </pc:sldChg>
      <pc:sldChg chg="modSp new del mod">
        <pc:chgData name="Paul O'Dowd" userId="f37f58e5-1e70-49c2-9437-c035a60b1b3d" providerId="ADAL" clId="{4885EF2A-E096-4617-A32D-E10776F0278E}" dt="2025-09-23T11:22:30.525" v="4762" actId="47"/>
        <pc:sldMkLst>
          <pc:docMk/>
          <pc:sldMk cId="2606801949" sldId="408"/>
        </pc:sldMkLst>
        <pc:spChg chg="mod">
          <ac:chgData name="Paul O'Dowd" userId="f37f58e5-1e70-49c2-9437-c035a60b1b3d" providerId="ADAL" clId="{4885EF2A-E096-4617-A32D-E10776F0278E}" dt="2025-09-22T14:41:28.180" v="2503" actId="20577"/>
          <ac:spMkLst>
            <pc:docMk/>
            <pc:sldMk cId="2606801949" sldId="408"/>
            <ac:spMk id="2" creationId="{E9D06AC0-DCE1-C33C-EB9C-0381D1E559E0}"/>
          </ac:spMkLst>
        </pc:spChg>
      </pc:sldChg>
      <pc:sldChg chg="add del">
        <pc:chgData name="Paul O'Dowd" userId="f37f58e5-1e70-49c2-9437-c035a60b1b3d" providerId="ADAL" clId="{4885EF2A-E096-4617-A32D-E10776F0278E}" dt="2025-09-22T14:23:41.515" v="2027"/>
        <pc:sldMkLst>
          <pc:docMk/>
          <pc:sldMk cId="2696052264" sldId="408"/>
        </pc:sldMkLst>
      </pc:sldChg>
      <pc:sldChg chg="add del">
        <pc:chgData name="Paul O'Dowd" userId="f37f58e5-1e70-49c2-9437-c035a60b1b3d" providerId="ADAL" clId="{4885EF2A-E096-4617-A32D-E10776F0278E}" dt="2025-09-22T14:43:15.788" v="2527"/>
        <pc:sldMkLst>
          <pc:docMk/>
          <pc:sldMk cId="181083347" sldId="409"/>
        </pc:sldMkLst>
      </pc:sldChg>
      <pc:sldChg chg="add del">
        <pc:chgData name="Paul O'Dowd" userId="f37f58e5-1e70-49c2-9437-c035a60b1b3d" providerId="ADAL" clId="{4885EF2A-E096-4617-A32D-E10776F0278E}" dt="2025-09-22T14:43:10.557" v="2525"/>
        <pc:sldMkLst>
          <pc:docMk/>
          <pc:sldMk cId="2165729813" sldId="409"/>
        </pc:sldMkLst>
      </pc:sldChg>
      <pc:sldChg chg="add del">
        <pc:chgData name="Paul O'Dowd" userId="f37f58e5-1e70-49c2-9437-c035a60b1b3d" providerId="ADAL" clId="{4885EF2A-E096-4617-A32D-E10776F0278E}" dt="2025-09-22T15:41:39.038" v="3865" actId="47"/>
        <pc:sldMkLst>
          <pc:docMk/>
          <pc:sldMk cId="3024389605" sldId="409"/>
        </pc:sldMkLst>
      </pc:sldChg>
      <pc:sldChg chg="addSp delSp modSp add mod delAnim modAnim">
        <pc:chgData name="Paul O'Dowd" userId="f37f58e5-1e70-49c2-9437-c035a60b1b3d" providerId="ADAL" clId="{4885EF2A-E096-4617-A32D-E10776F0278E}" dt="2025-09-22T15:02:35.227" v="3001" actId="20577"/>
        <pc:sldMkLst>
          <pc:docMk/>
          <pc:sldMk cId="1282358399" sldId="410"/>
        </pc:sldMkLst>
        <pc:spChg chg="mod">
          <ac:chgData name="Paul O'Dowd" userId="f37f58e5-1e70-49c2-9437-c035a60b1b3d" providerId="ADAL" clId="{4885EF2A-E096-4617-A32D-E10776F0278E}" dt="2025-09-22T14:58:56.298" v="2861" actId="14100"/>
          <ac:spMkLst>
            <pc:docMk/>
            <pc:sldMk cId="1282358399" sldId="410"/>
            <ac:spMk id="2" creationId="{6C86F044-0DFC-D586-E5B6-F30142405DB7}"/>
          </ac:spMkLst>
        </pc:spChg>
        <pc:spChg chg="add mod">
          <ac:chgData name="Paul O'Dowd" userId="f37f58e5-1e70-49c2-9437-c035a60b1b3d" providerId="ADAL" clId="{4885EF2A-E096-4617-A32D-E10776F0278E}" dt="2025-09-22T15:02:35.227" v="3001" actId="20577"/>
          <ac:spMkLst>
            <pc:docMk/>
            <pc:sldMk cId="1282358399" sldId="410"/>
            <ac:spMk id="8" creationId="{BCC43C65-2785-79CE-610A-C3775258985A}"/>
          </ac:spMkLst>
        </pc:spChg>
        <pc:picChg chg="add mod">
          <ac:chgData name="Paul O'Dowd" userId="f37f58e5-1e70-49c2-9437-c035a60b1b3d" providerId="ADAL" clId="{4885EF2A-E096-4617-A32D-E10776F0278E}" dt="2025-09-22T14:57:33.293" v="2826" actId="1076"/>
          <ac:picMkLst>
            <pc:docMk/>
            <pc:sldMk cId="1282358399" sldId="410"/>
            <ac:picMk id="3" creationId="{FF3F5ACE-B561-75CA-B891-5DB7ED25144B}"/>
          </ac:picMkLst>
        </pc:picChg>
        <pc:picChg chg="del">
          <ac:chgData name="Paul O'Dowd" userId="f37f58e5-1e70-49c2-9437-c035a60b1b3d" providerId="ADAL" clId="{4885EF2A-E096-4617-A32D-E10776F0278E}" dt="2025-09-22T14:56:33.172" v="2821" actId="478"/>
          <ac:picMkLst>
            <pc:docMk/>
            <pc:sldMk cId="1282358399" sldId="410"/>
            <ac:picMk id="7" creationId="{0FAFC767-2709-BF43-3C0A-A16384B02F81}"/>
          </ac:picMkLst>
        </pc:picChg>
      </pc:sldChg>
      <pc:sldChg chg="add del">
        <pc:chgData name="Paul O'Dowd" userId="f37f58e5-1e70-49c2-9437-c035a60b1b3d" providerId="ADAL" clId="{4885EF2A-E096-4617-A32D-E10776F0278E}" dt="2025-09-22T14:43:10.557" v="2525"/>
        <pc:sldMkLst>
          <pc:docMk/>
          <pc:sldMk cId="1853229691" sldId="410"/>
        </pc:sldMkLst>
      </pc:sldChg>
      <pc:sldChg chg="add del">
        <pc:chgData name="Paul O'Dowd" userId="f37f58e5-1e70-49c2-9437-c035a60b1b3d" providerId="ADAL" clId="{4885EF2A-E096-4617-A32D-E10776F0278E}" dt="2025-09-22T14:43:15.788" v="2527"/>
        <pc:sldMkLst>
          <pc:docMk/>
          <pc:sldMk cId="2962389957" sldId="410"/>
        </pc:sldMkLst>
      </pc:sldChg>
      <pc:sldChg chg="addSp delSp modSp add mod delAnim modAnim">
        <pc:chgData name="Paul O'Dowd" userId="f37f58e5-1e70-49c2-9437-c035a60b1b3d" providerId="ADAL" clId="{4885EF2A-E096-4617-A32D-E10776F0278E}" dt="2025-09-22T15:02:44.788" v="3013" actId="20577"/>
        <pc:sldMkLst>
          <pc:docMk/>
          <pc:sldMk cId="3543676342" sldId="411"/>
        </pc:sldMkLst>
        <pc:spChg chg="mod">
          <ac:chgData name="Paul O'Dowd" userId="f37f58e5-1e70-49c2-9437-c035a60b1b3d" providerId="ADAL" clId="{4885EF2A-E096-4617-A32D-E10776F0278E}" dt="2025-09-22T14:59:00.740" v="2872" actId="20577"/>
          <ac:spMkLst>
            <pc:docMk/>
            <pc:sldMk cId="3543676342" sldId="411"/>
            <ac:spMk id="2" creationId="{973B6262-0125-BE84-777D-38AFAB626EC4}"/>
          </ac:spMkLst>
        </pc:spChg>
        <pc:spChg chg="add mod">
          <ac:chgData name="Paul O'Dowd" userId="f37f58e5-1e70-49c2-9437-c035a60b1b3d" providerId="ADAL" clId="{4885EF2A-E096-4617-A32D-E10776F0278E}" dt="2025-09-22T15:02:44.788" v="3013" actId="20577"/>
          <ac:spMkLst>
            <pc:docMk/>
            <pc:sldMk cId="3543676342" sldId="411"/>
            <ac:spMk id="8" creationId="{58D89236-7AD4-94C7-5F8D-3BACD635DF90}"/>
          </ac:spMkLst>
        </pc:spChg>
        <pc:picChg chg="del">
          <ac:chgData name="Paul O'Dowd" userId="f37f58e5-1e70-49c2-9437-c035a60b1b3d" providerId="ADAL" clId="{4885EF2A-E096-4617-A32D-E10776F0278E}" dt="2025-09-22T14:57:37.623" v="2828" actId="478"/>
          <ac:picMkLst>
            <pc:docMk/>
            <pc:sldMk cId="3543676342" sldId="411"/>
            <ac:picMk id="3" creationId="{A47ECEFE-120D-8184-5AD6-05B0BBED4CBE}"/>
          </ac:picMkLst>
        </pc:picChg>
        <pc:picChg chg="add mod">
          <ac:chgData name="Paul O'Dowd" userId="f37f58e5-1e70-49c2-9437-c035a60b1b3d" providerId="ADAL" clId="{4885EF2A-E096-4617-A32D-E10776F0278E}" dt="2025-09-22T14:58:39.387" v="2836" actId="14100"/>
          <ac:picMkLst>
            <pc:docMk/>
            <pc:sldMk cId="3543676342" sldId="411"/>
            <ac:picMk id="7" creationId="{49B3A068-25A4-8F81-B567-88A864B2BF4A}"/>
          </ac:picMkLst>
        </pc:picChg>
      </pc:sldChg>
      <pc:sldChg chg="add del">
        <pc:chgData name="Paul O'Dowd" userId="f37f58e5-1e70-49c2-9437-c035a60b1b3d" providerId="ADAL" clId="{4885EF2A-E096-4617-A32D-E10776F0278E}" dt="2025-09-22T14:43:10.557" v="2525"/>
        <pc:sldMkLst>
          <pc:docMk/>
          <pc:sldMk cId="3859134024" sldId="411"/>
        </pc:sldMkLst>
      </pc:sldChg>
      <pc:sldChg chg="add del">
        <pc:chgData name="Paul O'Dowd" userId="f37f58e5-1e70-49c2-9437-c035a60b1b3d" providerId="ADAL" clId="{4885EF2A-E096-4617-A32D-E10776F0278E}" dt="2025-09-22T14:43:15.788" v="2527"/>
        <pc:sldMkLst>
          <pc:docMk/>
          <pc:sldMk cId="4036233185" sldId="411"/>
        </pc:sldMkLst>
      </pc:sldChg>
      <pc:sldChg chg="addSp delSp modSp new mod">
        <pc:chgData name="Paul O'Dowd" userId="f37f58e5-1e70-49c2-9437-c035a60b1b3d" providerId="ADAL" clId="{4885EF2A-E096-4617-A32D-E10776F0278E}" dt="2025-09-22T15:04:12.876" v="3041" actId="1076"/>
        <pc:sldMkLst>
          <pc:docMk/>
          <pc:sldMk cId="1039612580" sldId="412"/>
        </pc:sldMkLst>
        <pc:spChg chg="mod">
          <ac:chgData name="Paul O'Dowd" userId="f37f58e5-1e70-49c2-9437-c035a60b1b3d" providerId="ADAL" clId="{4885EF2A-E096-4617-A32D-E10776F0278E}" dt="2025-09-22T15:03:00.988" v="3023" actId="20577"/>
          <ac:spMkLst>
            <pc:docMk/>
            <pc:sldMk cId="1039612580" sldId="412"/>
            <ac:spMk id="2" creationId="{A1404502-669C-AE60-37B0-8E11D3C47AE4}"/>
          </ac:spMkLst>
        </pc:spChg>
        <pc:spChg chg="del">
          <ac:chgData name="Paul O'Dowd" userId="f37f58e5-1e70-49c2-9437-c035a60b1b3d" providerId="ADAL" clId="{4885EF2A-E096-4617-A32D-E10776F0278E}" dt="2025-09-22T15:03:04.726" v="3024" actId="478"/>
          <ac:spMkLst>
            <pc:docMk/>
            <pc:sldMk cId="1039612580" sldId="412"/>
            <ac:spMk id="3" creationId="{5ECB00D4-7C78-C673-858A-276F489577E7}"/>
          </ac:spMkLst>
        </pc:spChg>
        <pc:picChg chg="add mod modCrop">
          <ac:chgData name="Paul O'Dowd" userId="f37f58e5-1e70-49c2-9437-c035a60b1b3d" providerId="ADAL" clId="{4885EF2A-E096-4617-A32D-E10776F0278E}" dt="2025-09-22T15:04:10.268" v="3039" actId="14100"/>
          <ac:picMkLst>
            <pc:docMk/>
            <pc:sldMk cId="1039612580" sldId="412"/>
            <ac:picMk id="5" creationId="{35949A8A-6D25-15BA-0668-449C6224CDD1}"/>
          </ac:picMkLst>
        </pc:picChg>
        <pc:picChg chg="add mod modCrop">
          <ac:chgData name="Paul O'Dowd" userId="f37f58e5-1e70-49c2-9437-c035a60b1b3d" providerId="ADAL" clId="{4885EF2A-E096-4617-A32D-E10776F0278E}" dt="2025-09-22T15:04:12.876" v="3041" actId="1076"/>
          <ac:picMkLst>
            <pc:docMk/>
            <pc:sldMk cId="1039612580" sldId="412"/>
            <ac:picMk id="7" creationId="{4EE6B77A-0C5B-F923-5CB4-5F298103CE2B}"/>
          </ac:picMkLst>
        </pc:picChg>
      </pc:sldChg>
      <pc:sldChg chg="add del">
        <pc:chgData name="Paul O'Dowd" userId="f37f58e5-1e70-49c2-9437-c035a60b1b3d" providerId="ADAL" clId="{4885EF2A-E096-4617-A32D-E10776F0278E}" dt="2025-09-22T14:43:10.557" v="2525"/>
        <pc:sldMkLst>
          <pc:docMk/>
          <pc:sldMk cId="2663240139" sldId="412"/>
        </pc:sldMkLst>
      </pc:sldChg>
      <pc:sldChg chg="add del">
        <pc:chgData name="Paul O'Dowd" userId="f37f58e5-1e70-49c2-9437-c035a60b1b3d" providerId="ADAL" clId="{4885EF2A-E096-4617-A32D-E10776F0278E}" dt="2025-09-22T14:43:15.788" v="2527"/>
        <pc:sldMkLst>
          <pc:docMk/>
          <pc:sldMk cId="2944469613" sldId="412"/>
        </pc:sldMkLst>
      </pc:sldChg>
      <pc:sldChg chg="addSp delSp modSp new mod">
        <pc:chgData name="Paul O'Dowd" userId="f37f58e5-1e70-49c2-9437-c035a60b1b3d" providerId="ADAL" clId="{4885EF2A-E096-4617-A32D-E10776F0278E}" dt="2025-09-22T15:20:22.200" v="3396"/>
        <pc:sldMkLst>
          <pc:docMk/>
          <pc:sldMk cId="57967339" sldId="413"/>
        </pc:sldMkLst>
        <pc:spChg chg="mod">
          <ac:chgData name="Paul O'Dowd" userId="f37f58e5-1e70-49c2-9437-c035a60b1b3d" providerId="ADAL" clId="{4885EF2A-E096-4617-A32D-E10776F0278E}" dt="2025-09-22T15:04:26.547" v="3052" actId="20577"/>
          <ac:spMkLst>
            <pc:docMk/>
            <pc:sldMk cId="57967339" sldId="413"/>
            <ac:spMk id="2" creationId="{90F11BC9-78AF-92B5-9160-64A34B2D1643}"/>
          </ac:spMkLst>
        </pc:spChg>
        <pc:spChg chg="del">
          <ac:chgData name="Paul O'Dowd" userId="f37f58e5-1e70-49c2-9437-c035a60b1b3d" providerId="ADAL" clId="{4885EF2A-E096-4617-A32D-E10776F0278E}" dt="2025-09-22T15:04:24.371" v="3043" actId="478"/>
          <ac:spMkLst>
            <pc:docMk/>
            <pc:sldMk cId="57967339" sldId="413"/>
            <ac:spMk id="3" creationId="{C298152C-905D-E301-5AB9-130763D1FF93}"/>
          </ac:spMkLst>
        </pc:spChg>
        <pc:spChg chg="add mod">
          <ac:chgData name="Paul O'Dowd" userId="f37f58e5-1e70-49c2-9437-c035a60b1b3d" providerId="ADAL" clId="{4885EF2A-E096-4617-A32D-E10776F0278E}" dt="2025-09-22T15:13:23.972" v="3253" actId="207"/>
          <ac:spMkLst>
            <pc:docMk/>
            <pc:sldMk cId="57967339" sldId="413"/>
            <ac:spMk id="4" creationId="{A79EBB5A-C4B3-36CF-D2D3-3E01B6795616}"/>
          </ac:spMkLst>
        </pc:spChg>
        <pc:spChg chg="add mod ord">
          <ac:chgData name="Paul O'Dowd" userId="f37f58e5-1e70-49c2-9437-c035a60b1b3d" providerId="ADAL" clId="{4885EF2A-E096-4617-A32D-E10776F0278E}" dt="2025-09-22T15:09:05.452" v="3226" actId="164"/>
          <ac:spMkLst>
            <pc:docMk/>
            <pc:sldMk cId="57967339" sldId="413"/>
            <ac:spMk id="5" creationId="{9F0313DB-414F-C7B6-86E4-22121B9D708F}"/>
          </ac:spMkLst>
        </pc:spChg>
        <pc:spChg chg="add del mod">
          <ac:chgData name="Paul O'Dowd" userId="f37f58e5-1e70-49c2-9437-c035a60b1b3d" providerId="ADAL" clId="{4885EF2A-E096-4617-A32D-E10776F0278E}" dt="2025-09-22T15:07:29.779" v="3172" actId="478"/>
          <ac:spMkLst>
            <pc:docMk/>
            <pc:sldMk cId="57967339" sldId="413"/>
            <ac:spMk id="6" creationId="{ECD12C81-CDD2-67BD-CDAC-3D94F5A52B7B}"/>
          </ac:spMkLst>
        </pc:spChg>
        <pc:spChg chg="add mod">
          <ac:chgData name="Paul O'Dowd" userId="f37f58e5-1e70-49c2-9437-c035a60b1b3d" providerId="ADAL" clId="{4885EF2A-E096-4617-A32D-E10776F0278E}" dt="2025-09-22T15:13:22.092" v="3252" actId="207"/>
          <ac:spMkLst>
            <pc:docMk/>
            <pc:sldMk cId="57967339" sldId="413"/>
            <ac:spMk id="7" creationId="{B9979D00-1F0F-6915-9B78-6F6EE9B72EE3}"/>
          </ac:spMkLst>
        </pc:spChg>
        <pc:spChg chg="add del mod">
          <ac:chgData name="Paul O'Dowd" userId="f37f58e5-1e70-49c2-9437-c035a60b1b3d" providerId="ADAL" clId="{4885EF2A-E096-4617-A32D-E10776F0278E}" dt="2025-09-22T15:07:29.226" v="3171" actId="478"/>
          <ac:spMkLst>
            <pc:docMk/>
            <pc:sldMk cId="57967339" sldId="413"/>
            <ac:spMk id="8" creationId="{09A702BD-9D4D-5808-5D4F-9DD6DD804B0E}"/>
          </ac:spMkLst>
        </pc:spChg>
        <pc:spChg chg="add mod">
          <ac:chgData name="Paul O'Dowd" userId="f37f58e5-1e70-49c2-9437-c035a60b1b3d" providerId="ADAL" clId="{4885EF2A-E096-4617-A32D-E10776F0278E}" dt="2025-09-22T15:13:19.963" v="3251" actId="207"/>
          <ac:spMkLst>
            <pc:docMk/>
            <pc:sldMk cId="57967339" sldId="413"/>
            <ac:spMk id="9" creationId="{FDB06075-BAC1-1A62-4779-2CE38CA80A22}"/>
          </ac:spMkLst>
        </pc:spChg>
        <pc:spChg chg="add del mod">
          <ac:chgData name="Paul O'Dowd" userId="f37f58e5-1e70-49c2-9437-c035a60b1b3d" providerId="ADAL" clId="{4885EF2A-E096-4617-A32D-E10776F0278E}" dt="2025-09-22T15:05:58.404" v="3104" actId="478"/>
          <ac:spMkLst>
            <pc:docMk/>
            <pc:sldMk cId="57967339" sldId="413"/>
            <ac:spMk id="10" creationId="{FD9000E6-724F-CBB3-F2A3-D680CDBF56A7}"/>
          </ac:spMkLst>
        </pc:spChg>
        <pc:spChg chg="add del mod">
          <ac:chgData name="Paul O'Dowd" userId="f37f58e5-1e70-49c2-9437-c035a60b1b3d" providerId="ADAL" clId="{4885EF2A-E096-4617-A32D-E10776F0278E}" dt="2025-09-22T15:06:05.020" v="3107" actId="478"/>
          <ac:spMkLst>
            <pc:docMk/>
            <pc:sldMk cId="57967339" sldId="413"/>
            <ac:spMk id="11" creationId="{872CA76A-F8D3-3764-003B-32AC0659853E}"/>
          </ac:spMkLst>
        </pc:spChg>
        <pc:spChg chg="add del mod">
          <ac:chgData name="Paul O'Dowd" userId="f37f58e5-1e70-49c2-9437-c035a60b1b3d" providerId="ADAL" clId="{4885EF2A-E096-4617-A32D-E10776F0278E}" dt="2025-09-22T15:06:05.020" v="3107" actId="478"/>
          <ac:spMkLst>
            <pc:docMk/>
            <pc:sldMk cId="57967339" sldId="413"/>
            <ac:spMk id="12" creationId="{E1EF33FA-A46B-B006-0049-603B630332B6}"/>
          </ac:spMkLst>
        </pc:spChg>
        <pc:spChg chg="add del mod">
          <ac:chgData name="Paul O'Dowd" userId="f37f58e5-1e70-49c2-9437-c035a60b1b3d" providerId="ADAL" clId="{4885EF2A-E096-4617-A32D-E10776F0278E}" dt="2025-09-22T15:06:05.020" v="3107" actId="478"/>
          <ac:spMkLst>
            <pc:docMk/>
            <pc:sldMk cId="57967339" sldId="413"/>
            <ac:spMk id="13" creationId="{E9D20734-FC0A-1F47-F332-7917559E317F}"/>
          </ac:spMkLst>
        </pc:spChg>
        <pc:spChg chg="add del mod">
          <ac:chgData name="Paul O'Dowd" userId="f37f58e5-1e70-49c2-9437-c035a60b1b3d" providerId="ADAL" clId="{4885EF2A-E096-4617-A32D-E10776F0278E}" dt="2025-09-22T15:06:05.020" v="3107" actId="478"/>
          <ac:spMkLst>
            <pc:docMk/>
            <pc:sldMk cId="57967339" sldId="413"/>
            <ac:spMk id="14" creationId="{116F82EB-C7B5-6DF4-A44B-439984E247E4}"/>
          </ac:spMkLst>
        </pc:spChg>
        <pc:spChg chg="add del mod">
          <ac:chgData name="Paul O'Dowd" userId="f37f58e5-1e70-49c2-9437-c035a60b1b3d" providerId="ADAL" clId="{4885EF2A-E096-4617-A32D-E10776F0278E}" dt="2025-09-22T15:07:27.475" v="3169" actId="478"/>
          <ac:spMkLst>
            <pc:docMk/>
            <pc:sldMk cId="57967339" sldId="413"/>
            <ac:spMk id="15" creationId="{87589B40-044E-6EE5-3F35-AF988C80FE08}"/>
          </ac:spMkLst>
        </pc:spChg>
        <pc:spChg chg="add mod">
          <ac:chgData name="Paul O'Dowd" userId="f37f58e5-1e70-49c2-9437-c035a60b1b3d" providerId="ADAL" clId="{4885EF2A-E096-4617-A32D-E10776F0278E}" dt="2025-09-22T15:13:12.089" v="3249" actId="207"/>
          <ac:spMkLst>
            <pc:docMk/>
            <pc:sldMk cId="57967339" sldId="413"/>
            <ac:spMk id="16" creationId="{66CA6139-A66A-0369-58BC-89DE35C9D13B}"/>
          </ac:spMkLst>
        </pc:spChg>
        <pc:spChg chg="add del mod">
          <ac:chgData name="Paul O'Dowd" userId="f37f58e5-1e70-49c2-9437-c035a60b1b3d" providerId="ADAL" clId="{4885EF2A-E096-4617-A32D-E10776F0278E}" dt="2025-09-22T15:07:28.251" v="3170" actId="478"/>
          <ac:spMkLst>
            <pc:docMk/>
            <pc:sldMk cId="57967339" sldId="413"/>
            <ac:spMk id="17" creationId="{B422D307-8A38-2C28-35D7-16DE821D851C}"/>
          </ac:spMkLst>
        </pc:spChg>
        <pc:spChg chg="add mod">
          <ac:chgData name="Paul O'Dowd" userId="f37f58e5-1e70-49c2-9437-c035a60b1b3d" providerId="ADAL" clId="{4885EF2A-E096-4617-A32D-E10776F0278E}" dt="2025-09-22T15:13:16.380" v="3250" actId="207"/>
          <ac:spMkLst>
            <pc:docMk/>
            <pc:sldMk cId="57967339" sldId="413"/>
            <ac:spMk id="18" creationId="{1BD7C76E-E75E-F2E2-BD16-A612DEB793A2}"/>
          </ac:spMkLst>
        </pc:spChg>
        <pc:spChg chg="add mod">
          <ac:chgData name="Paul O'Dowd" userId="f37f58e5-1e70-49c2-9437-c035a60b1b3d" providerId="ADAL" clId="{4885EF2A-E096-4617-A32D-E10776F0278E}" dt="2025-09-22T15:08:04.927" v="3208"/>
          <ac:spMkLst>
            <pc:docMk/>
            <pc:sldMk cId="57967339" sldId="413"/>
            <ac:spMk id="19" creationId="{2C65141D-17E1-340B-06F7-6C1FB5AE8095}"/>
          </ac:spMkLst>
        </pc:spChg>
        <pc:spChg chg="add mod ord">
          <ac:chgData name="Paul O'Dowd" userId="f37f58e5-1e70-49c2-9437-c035a60b1b3d" providerId="ADAL" clId="{4885EF2A-E096-4617-A32D-E10776F0278E}" dt="2025-09-22T15:09:00.753" v="3225" actId="164"/>
          <ac:spMkLst>
            <pc:docMk/>
            <pc:sldMk cId="57967339" sldId="413"/>
            <ac:spMk id="20" creationId="{54C1875A-5C70-FF99-61D3-D4E84BF9E64A}"/>
          </ac:spMkLst>
        </pc:spChg>
        <pc:spChg chg="add mod ord">
          <ac:chgData name="Paul O'Dowd" userId="f37f58e5-1e70-49c2-9437-c035a60b1b3d" providerId="ADAL" clId="{4885EF2A-E096-4617-A32D-E10776F0278E}" dt="2025-09-22T15:08:56.542" v="3224" actId="164"/>
          <ac:spMkLst>
            <pc:docMk/>
            <pc:sldMk cId="57967339" sldId="413"/>
            <ac:spMk id="21" creationId="{D47EB216-6625-7500-E5DE-A43F699F9ED3}"/>
          </ac:spMkLst>
        </pc:spChg>
        <pc:spChg chg="add mod ord">
          <ac:chgData name="Paul O'Dowd" userId="f37f58e5-1e70-49c2-9437-c035a60b1b3d" providerId="ADAL" clId="{4885EF2A-E096-4617-A32D-E10776F0278E}" dt="2025-09-22T15:13:49.342" v="3261" actId="1076"/>
          <ac:spMkLst>
            <pc:docMk/>
            <pc:sldMk cId="57967339" sldId="413"/>
            <ac:spMk id="22" creationId="{D970477B-0DD8-9842-1D32-9FAACB7B672B}"/>
          </ac:spMkLst>
        </pc:spChg>
        <pc:spChg chg="add mod ord">
          <ac:chgData name="Paul O'Dowd" userId="f37f58e5-1e70-49c2-9437-c035a60b1b3d" providerId="ADAL" clId="{4885EF2A-E096-4617-A32D-E10776F0278E}" dt="2025-09-22T15:13:01.921" v="3247" actId="13822"/>
          <ac:spMkLst>
            <pc:docMk/>
            <pc:sldMk cId="57967339" sldId="413"/>
            <ac:spMk id="23" creationId="{71F3F08E-8B95-AD2B-C64A-4F2775BA7777}"/>
          </ac:spMkLst>
        </pc:spChg>
        <pc:spChg chg="add mod ord">
          <ac:chgData name="Paul O'Dowd" userId="f37f58e5-1e70-49c2-9437-c035a60b1b3d" providerId="ADAL" clId="{4885EF2A-E096-4617-A32D-E10776F0278E}" dt="2025-09-22T15:12:04.147" v="3240" actId="1076"/>
          <ac:spMkLst>
            <pc:docMk/>
            <pc:sldMk cId="57967339" sldId="413"/>
            <ac:spMk id="29" creationId="{3EDFA9A6-22A0-66AE-DD0C-CE069C876411}"/>
          </ac:spMkLst>
        </pc:spChg>
        <pc:spChg chg="add mod ord">
          <ac:chgData name="Paul O'Dowd" userId="f37f58e5-1e70-49c2-9437-c035a60b1b3d" providerId="ADAL" clId="{4885EF2A-E096-4617-A32D-E10776F0278E}" dt="2025-09-22T15:14:31.316" v="3319" actId="1076"/>
          <ac:spMkLst>
            <pc:docMk/>
            <pc:sldMk cId="57967339" sldId="413"/>
            <ac:spMk id="30" creationId="{D04F9FD5-35C6-1C99-3DD0-7FFD3ADD8D16}"/>
          </ac:spMkLst>
        </pc:spChg>
        <pc:spChg chg="add mod">
          <ac:chgData name="Paul O'Dowd" userId="f37f58e5-1e70-49c2-9437-c035a60b1b3d" providerId="ADAL" clId="{4885EF2A-E096-4617-A32D-E10776F0278E}" dt="2025-09-22T15:14:10.268" v="3291" actId="1076"/>
          <ac:spMkLst>
            <pc:docMk/>
            <pc:sldMk cId="57967339" sldId="413"/>
            <ac:spMk id="31" creationId="{DBD6B3A2-3F74-113A-A812-57C38B93F912}"/>
          </ac:spMkLst>
        </pc:spChg>
        <pc:spChg chg="add mod">
          <ac:chgData name="Paul O'Dowd" userId="f37f58e5-1e70-49c2-9437-c035a60b1b3d" providerId="ADAL" clId="{4885EF2A-E096-4617-A32D-E10776F0278E}" dt="2025-09-22T15:14:42.948" v="3322" actId="1076"/>
          <ac:spMkLst>
            <pc:docMk/>
            <pc:sldMk cId="57967339" sldId="413"/>
            <ac:spMk id="32" creationId="{085B1592-C7E0-9EBD-FBF1-419AC818807B}"/>
          </ac:spMkLst>
        </pc:spChg>
        <pc:spChg chg="add del mod">
          <ac:chgData name="Paul O'Dowd" userId="f37f58e5-1e70-49c2-9437-c035a60b1b3d" providerId="ADAL" clId="{4885EF2A-E096-4617-A32D-E10776F0278E}" dt="2025-09-22T15:20:19.659" v="3395" actId="478"/>
          <ac:spMkLst>
            <pc:docMk/>
            <pc:sldMk cId="57967339" sldId="413"/>
            <ac:spMk id="33" creationId="{2A5EE2D8-1801-6402-6D97-204D3D314054}"/>
          </ac:spMkLst>
        </pc:spChg>
        <pc:spChg chg="add del mod ord">
          <ac:chgData name="Paul O'Dowd" userId="f37f58e5-1e70-49c2-9437-c035a60b1b3d" providerId="ADAL" clId="{4885EF2A-E096-4617-A32D-E10776F0278E}" dt="2025-09-22T15:18:54.788" v="3381" actId="478"/>
          <ac:spMkLst>
            <pc:docMk/>
            <pc:sldMk cId="57967339" sldId="413"/>
            <ac:spMk id="34" creationId="{DCDA2889-F40D-5829-2518-7008E8695002}"/>
          </ac:spMkLst>
        </pc:spChg>
        <pc:spChg chg="add del mod">
          <ac:chgData name="Paul O'Dowd" userId="f37f58e5-1e70-49c2-9437-c035a60b1b3d" providerId="ADAL" clId="{4885EF2A-E096-4617-A32D-E10776F0278E}" dt="2025-09-22T15:15:46.178" v="3341" actId="478"/>
          <ac:spMkLst>
            <pc:docMk/>
            <pc:sldMk cId="57967339" sldId="413"/>
            <ac:spMk id="35" creationId="{CEFA769B-067F-B5D5-4B74-302A7D9781BB}"/>
          </ac:spMkLst>
        </pc:spChg>
        <pc:spChg chg="add del mod">
          <ac:chgData name="Paul O'Dowd" userId="f37f58e5-1e70-49c2-9437-c035a60b1b3d" providerId="ADAL" clId="{4885EF2A-E096-4617-A32D-E10776F0278E}" dt="2025-09-22T15:18:55.947" v="3383" actId="478"/>
          <ac:spMkLst>
            <pc:docMk/>
            <pc:sldMk cId="57967339" sldId="413"/>
            <ac:spMk id="36" creationId="{E1DFEE07-A6E3-C9B2-046E-34133DAF849D}"/>
          </ac:spMkLst>
        </pc:spChg>
        <pc:spChg chg="add del mod">
          <ac:chgData name="Paul O'Dowd" userId="f37f58e5-1e70-49c2-9437-c035a60b1b3d" providerId="ADAL" clId="{4885EF2A-E096-4617-A32D-E10776F0278E}" dt="2025-09-22T15:17:06.546" v="3358" actId="478"/>
          <ac:spMkLst>
            <pc:docMk/>
            <pc:sldMk cId="57967339" sldId="413"/>
            <ac:spMk id="37" creationId="{992BD818-CA78-001F-B9D9-F09E8B36993A}"/>
          </ac:spMkLst>
        </pc:spChg>
        <pc:spChg chg="add del">
          <ac:chgData name="Paul O'Dowd" userId="f37f58e5-1e70-49c2-9437-c035a60b1b3d" providerId="ADAL" clId="{4885EF2A-E096-4617-A32D-E10776F0278E}" dt="2025-09-22T15:18:23.379" v="3373" actId="478"/>
          <ac:spMkLst>
            <pc:docMk/>
            <pc:sldMk cId="57967339" sldId="413"/>
            <ac:spMk id="38" creationId="{BE9339E3-8CA7-DA85-C750-79962BE21499}"/>
          </ac:spMkLst>
        </pc:spChg>
        <pc:spChg chg="add del mod">
          <ac:chgData name="Paul O'Dowd" userId="f37f58e5-1e70-49c2-9437-c035a60b1b3d" providerId="ADAL" clId="{4885EF2A-E096-4617-A32D-E10776F0278E}" dt="2025-09-22T15:18:55.538" v="3382" actId="478"/>
          <ac:spMkLst>
            <pc:docMk/>
            <pc:sldMk cId="57967339" sldId="413"/>
            <ac:spMk id="39" creationId="{3074CB10-1329-9768-7775-7594354F5BB3}"/>
          </ac:spMkLst>
        </pc:spChg>
        <pc:spChg chg="add mod">
          <ac:chgData name="Paul O'Dowd" userId="f37f58e5-1e70-49c2-9437-c035a60b1b3d" providerId="ADAL" clId="{4885EF2A-E096-4617-A32D-E10776F0278E}" dt="2025-09-22T15:20:22.200" v="3396"/>
          <ac:spMkLst>
            <pc:docMk/>
            <pc:sldMk cId="57967339" sldId="413"/>
            <ac:spMk id="40" creationId="{2D01CFF8-57A9-92B4-4F5B-EDD4407EC880}"/>
          </ac:spMkLst>
        </pc:spChg>
        <pc:grpChg chg="add mod ord">
          <ac:chgData name="Paul O'Dowd" userId="f37f58e5-1e70-49c2-9437-c035a60b1b3d" providerId="ADAL" clId="{4885EF2A-E096-4617-A32D-E10776F0278E}" dt="2025-09-22T15:16:09.457" v="3347" actId="166"/>
          <ac:grpSpMkLst>
            <pc:docMk/>
            <pc:sldMk cId="57967339" sldId="413"/>
            <ac:grpSpMk id="24" creationId="{05F38F36-DAC9-5225-8B38-0172B492F46B}"/>
          </ac:grpSpMkLst>
        </pc:grpChg>
        <pc:grpChg chg="add mod">
          <ac:chgData name="Paul O'Dowd" userId="f37f58e5-1e70-49c2-9437-c035a60b1b3d" providerId="ADAL" clId="{4885EF2A-E096-4617-A32D-E10776F0278E}" dt="2025-09-22T15:14:33.997" v="3320" actId="1076"/>
          <ac:grpSpMkLst>
            <pc:docMk/>
            <pc:sldMk cId="57967339" sldId="413"/>
            <ac:grpSpMk id="25" creationId="{AA127AC2-E963-82C2-8579-2764B3FD4F84}"/>
          </ac:grpSpMkLst>
        </pc:grpChg>
        <pc:grpChg chg="add mod">
          <ac:chgData name="Paul O'Dowd" userId="f37f58e5-1e70-49c2-9437-c035a60b1b3d" providerId="ADAL" clId="{4885EF2A-E096-4617-A32D-E10776F0278E}" dt="2025-09-22T15:09:08.459" v="3227" actId="1076"/>
          <ac:grpSpMkLst>
            <pc:docMk/>
            <pc:sldMk cId="57967339" sldId="413"/>
            <ac:grpSpMk id="26" creationId="{72B0C157-8CA4-33A0-511F-113C61420767}"/>
          </ac:grpSpMkLst>
        </pc:grpChg>
        <pc:grpChg chg="add mod">
          <ac:chgData name="Paul O'Dowd" userId="f37f58e5-1e70-49c2-9437-c035a60b1b3d" providerId="ADAL" clId="{4885EF2A-E096-4617-A32D-E10776F0278E}" dt="2025-09-22T15:09:08.459" v="3227" actId="1076"/>
          <ac:grpSpMkLst>
            <pc:docMk/>
            <pc:sldMk cId="57967339" sldId="413"/>
            <ac:grpSpMk id="27" creationId="{01440424-1E66-9CC2-F3EA-8ED3663BC254}"/>
          </ac:grpSpMkLst>
        </pc:grpChg>
        <pc:grpChg chg="add mod">
          <ac:chgData name="Paul O'Dowd" userId="f37f58e5-1e70-49c2-9437-c035a60b1b3d" providerId="ADAL" clId="{4885EF2A-E096-4617-A32D-E10776F0278E}" dt="2025-09-22T15:09:05.452" v="3226" actId="164"/>
          <ac:grpSpMkLst>
            <pc:docMk/>
            <pc:sldMk cId="57967339" sldId="413"/>
            <ac:grpSpMk id="28" creationId="{D9CE9390-9C6E-A0F6-C37D-3BD27E8700E9}"/>
          </ac:grpSpMkLst>
        </pc:grpChg>
      </pc:sldChg>
      <pc:sldChg chg="add del">
        <pc:chgData name="Paul O'Dowd" userId="f37f58e5-1e70-49c2-9437-c035a60b1b3d" providerId="ADAL" clId="{4885EF2A-E096-4617-A32D-E10776F0278E}" dt="2025-09-22T14:43:10.557" v="2525"/>
        <pc:sldMkLst>
          <pc:docMk/>
          <pc:sldMk cId="595419064" sldId="413"/>
        </pc:sldMkLst>
      </pc:sldChg>
      <pc:sldChg chg="add del">
        <pc:chgData name="Paul O'Dowd" userId="f37f58e5-1e70-49c2-9437-c035a60b1b3d" providerId="ADAL" clId="{4885EF2A-E096-4617-A32D-E10776F0278E}" dt="2025-09-22T14:43:15.788" v="2527"/>
        <pc:sldMkLst>
          <pc:docMk/>
          <pc:sldMk cId="3064661338" sldId="413"/>
        </pc:sldMkLst>
      </pc:sldChg>
      <pc:sldChg chg="add del">
        <pc:chgData name="Paul O'Dowd" userId="f37f58e5-1e70-49c2-9437-c035a60b1b3d" providerId="ADAL" clId="{4885EF2A-E096-4617-A32D-E10776F0278E}" dt="2025-09-22T15:18:48.036" v="3379" actId="47"/>
        <pc:sldMkLst>
          <pc:docMk/>
          <pc:sldMk cId="302509981" sldId="414"/>
        </pc:sldMkLst>
      </pc:sldChg>
      <pc:sldChg chg="addSp modSp add mod">
        <pc:chgData name="Paul O'Dowd" userId="f37f58e5-1e70-49c2-9437-c035a60b1b3d" providerId="ADAL" clId="{4885EF2A-E096-4617-A32D-E10776F0278E}" dt="2025-09-22T15:43:41.923" v="3873" actId="166"/>
        <pc:sldMkLst>
          <pc:docMk/>
          <pc:sldMk cId="659796192" sldId="414"/>
        </pc:sldMkLst>
        <pc:spChg chg="add mod">
          <ac:chgData name="Paul O'Dowd" userId="f37f58e5-1e70-49c2-9437-c035a60b1b3d" providerId="ADAL" clId="{4885EF2A-E096-4617-A32D-E10776F0278E}" dt="2025-09-22T15:19:34.691" v="3387" actId="1076"/>
          <ac:spMkLst>
            <pc:docMk/>
            <pc:sldMk cId="659796192" sldId="414"/>
            <ac:spMk id="3" creationId="{5A735E38-28DD-3C68-7197-F7FFDD1F598C}"/>
          </ac:spMkLst>
        </pc:spChg>
        <pc:spChg chg="add mod">
          <ac:chgData name="Paul O'Dowd" userId="f37f58e5-1e70-49c2-9437-c035a60b1b3d" providerId="ADAL" clId="{4885EF2A-E096-4617-A32D-E10776F0278E}" dt="2025-09-22T15:19:45.722" v="3392" actId="1076"/>
          <ac:spMkLst>
            <pc:docMk/>
            <pc:sldMk cId="659796192" sldId="414"/>
            <ac:spMk id="6" creationId="{A06E047B-82EA-8229-5EB9-6D80956660BF}"/>
          </ac:spMkLst>
        </pc:spChg>
        <pc:spChg chg="add mod ord">
          <ac:chgData name="Paul O'Dowd" userId="f37f58e5-1e70-49c2-9437-c035a60b1b3d" providerId="ADAL" clId="{4885EF2A-E096-4617-A32D-E10776F0278E}" dt="2025-09-22T15:43:39.085" v="3872" actId="166"/>
          <ac:spMkLst>
            <pc:docMk/>
            <pc:sldMk cId="659796192" sldId="414"/>
            <ac:spMk id="8" creationId="{1070C42F-6A78-4A07-692E-5C7505A3C0DC}"/>
          </ac:spMkLst>
        </pc:spChg>
        <pc:spChg chg="ord">
          <ac:chgData name="Paul O'Dowd" userId="f37f58e5-1e70-49c2-9437-c035a60b1b3d" providerId="ADAL" clId="{4885EF2A-E096-4617-A32D-E10776F0278E}" dt="2025-09-22T15:43:41.923" v="3873" actId="166"/>
          <ac:spMkLst>
            <pc:docMk/>
            <pc:sldMk cId="659796192" sldId="414"/>
            <ac:spMk id="32" creationId="{82A92EEE-FC76-06F4-01F3-0BE5EB95CDFD}"/>
          </ac:spMkLst>
        </pc:spChg>
        <pc:spChg chg="mod">
          <ac:chgData name="Paul O'Dowd" userId="f37f58e5-1e70-49c2-9437-c035a60b1b3d" providerId="ADAL" clId="{4885EF2A-E096-4617-A32D-E10776F0278E}" dt="2025-09-22T15:20:15.587" v="3394" actId="1076"/>
          <ac:spMkLst>
            <pc:docMk/>
            <pc:sldMk cId="659796192" sldId="414"/>
            <ac:spMk id="33" creationId="{7832A79D-E5C3-0A02-4AC0-39C56FF40047}"/>
          </ac:spMkLst>
        </pc:spChg>
      </pc:sldChg>
      <pc:sldChg chg="add del">
        <pc:chgData name="Paul O'Dowd" userId="f37f58e5-1e70-49c2-9437-c035a60b1b3d" providerId="ADAL" clId="{4885EF2A-E096-4617-A32D-E10776F0278E}" dt="2025-09-22T14:43:10.557" v="2525"/>
        <pc:sldMkLst>
          <pc:docMk/>
          <pc:sldMk cId="1332781053" sldId="414"/>
        </pc:sldMkLst>
      </pc:sldChg>
      <pc:sldChg chg="add del">
        <pc:chgData name="Paul O'Dowd" userId="f37f58e5-1e70-49c2-9437-c035a60b1b3d" providerId="ADAL" clId="{4885EF2A-E096-4617-A32D-E10776F0278E}" dt="2025-09-22T14:43:15.788" v="2527"/>
        <pc:sldMkLst>
          <pc:docMk/>
          <pc:sldMk cId="4033321321" sldId="414"/>
        </pc:sldMkLst>
      </pc:sldChg>
      <pc:sldChg chg="add del">
        <pc:chgData name="Paul O'Dowd" userId="f37f58e5-1e70-49c2-9437-c035a60b1b3d" providerId="ADAL" clId="{4885EF2A-E096-4617-A32D-E10776F0278E}" dt="2025-09-22T14:43:10.557" v="2525"/>
        <pc:sldMkLst>
          <pc:docMk/>
          <pc:sldMk cId="7461931" sldId="415"/>
        </pc:sldMkLst>
      </pc:sldChg>
      <pc:sldChg chg="addSp delSp modSp add mod">
        <pc:chgData name="Paul O'Dowd" userId="f37f58e5-1e70-49c2-9437-c035a60b1b3d" providerId="ADAL" clId="{4885EF2A-E096-4617-A32D-E10776F0278E}" dt="2025-09-23T11:31:41.715" v="5056"/>
        <pc:sldMkLst>
          <pc:docMk/>
          <pc:sldMk cId="422830955" sldId="415"/>
        </pc:sldMkLst>
        <pc:spChg chg="del mod">
          <ac:chgData name="Paul O'Dowd" userId="f37f58e5-1e70-49c2-9437-c035a60b1b3d" providerId="ADAL" clId="{4885EF2A-E096-4617-A32D-E10776F0278E}" dt="2025-09-22T15:45:33.815" v="3921" actId="478"/>
          <ac:spMkLst>
            <pc:docMk/>
            <pc:sldMk cId="422830955" sldId="415"/>
            <ac:spMk id="2" creationId="{F33BD5C0-D0F3-8474-2F6B-AB12AD5F3766}"/>
          </ac:spMkLst>
        </pc:spChg>
        <pc:spChg chg="del">
          <ac:chgData name="Paul O'Dowd" userId="f37f58e5-1e70-49c2-9437-c035a60b1b3d" providerId="ADAL" clId="{4885EF2A-E096-4617-A32D-E10776F0278E}" dt="2025-09-22T15:20:54.570" v="3400" actId="478"/>
          <ac:spMkLst>
            <pc:docMk/>
            <pc:sldMk cId="422830955" sldId="415"/>
            <ac:spMk id="7" creationId="{EBCB61C0-6460-75A3-5562-36CC0766AD9A}"/>
          </ac:spMkLst>
        </pc:spChg>
        <pc:spChg chg="add del mod">
          <ac:chgData name="Paul O'Dowd" userId="f37f58e5-1e70-49c2-9437-c035a60b1b3d" providerId="ADAL" clId="{4885EF2A-E096-4617-A32D-E10776F0278E}" dt="2025-09-22T15:45:37.718" v="3922" actId="478"/>
          <ac:spMkLst>
            <pc:docMk/>
            <pc:sldMk cId="422830955" sldId="415"/>
            <ac:spMk id="21" creationId="{2FA084B4-7770-B713-3121-A37C29856FF6}"/>
          </ac:spMkLst>
        </pc:spChg>
        <pc:spChg chg="add mod">
          <ac:chgData name="Paul O'Dowd" userId="f37f58e5-1e70-49c2-9437-c035a60b1b3d" providerId="ADAL" clId="{4885EF2A-E096-4617-A32D-E10776F0278E}" dt="2025-09-22T15:45:38.033" v="3923"/>
          <ac:spMkLst>
            <pc:docMk/>
            <pc:sldMk cId="422830955" sldId="415"/>
            <ac:spMk id="24" creationId="{B5FC7259-64EB-B54B-37EC-C6E242FFBDE6}"/>
          </ac:spMkLst>
        </pc:spChg>
        <pc:spChg chg="mod">
          <ac:chgData name="Paul O'Dowd" userId="f37f58e5-1e70-49c2-9437-c035a60b1b3d" providerId="ADAL" clId="{4885EF2A-E096-4617-A32D-E10776F0278E}" dt="2025-09-23T11:31:41.715" v="5056"/>
          <ac:spMkLst>
            <pc:docMk/>
            <pc:sldMk cId="422830955" sldId="415"/>
            <ac:spMk id="48" creationId="{8850FCE5-46E0-DEE0-802B-01E87B54F31D}"/>
          </ac:spMkLst>
        </pc:spChg>
        <pc:grpChg chg="del">
          <ac:chgData name="Paul O'Dowd" userId="f37f58e5-1e70-49c2-9437-c035a60b1b3d" providerId="ADAL" clId="{4885EF2A-E096-4617-A32D-E10776F0278E}" dt="2025-09-22T15:20:53.996" v="3399" actId="478"/>
          <ac:grpSpMkLst>
            <pc:docMk/>
            <pc:sldMk cId="422830955" sldId="415"/>
            <ac:grpSpMk id="6" creationId="{05C305F1-C330-95D1-188F-F68C8D7276EE}"/>
          </ac:grpSpMkLst>
        </pc:grpChg>
      </pc:sldChg>
      <pc:sldChg chg="add del">
        <pc:chgData name="Paul O'Dowd" userId="f37f58e5-1e70-49c2-9437-c035a60b1b3d" providerId="ADAL" clId="{4885EF2A-E096-4617-A32D-E10776F0278E}" dt="2025-09-22T14:43:15.788" v="2527"/>
        <pc:sldMkLst>
          <pc:docMk/>
          <pc:sldMk cId="1035441569" sldId="415"/>
        </pc:sldMkLst>
      </pc:sldChg>
      <pc:sldChg chg="addSp delSp modSp add mod">
        <pc:chgData name="Paul O'Dowd" userId="f37f58e5-1e70-49c2-9437-c035a60b1b3d" providerId="ADAL" clId="{4885EF2A-E096-4617-A32D-E10776F0278E}" dt="2025-09-22T15:52:32.997" v="4127" actId="1076"/>
        <pc:sldMkLst>
          <pc:docMk/>
          <pc:sldMk cId="324421467" sldId="416"/>
        </pc:sldMkLst>
        <pc:spChg chg="del mod">
          <ac:chgData name="Paul O'Dowd" userId="f37f58e5-1e70-49c2-9437-c035a60b1b3d" providerId="ADAL" clId="{4885EF2A-E096-4617-A32D-E10776F0278E}" dt="2025-09-22T15:44:45.853" v="3903" actId="478"/>
          <ac:spMkLst>
            <pc:docMk/>
            <pc:sldMk cId="324421467" sldId="416"/>
            <ac:spMk id="2" creationId="{425EA1BD-5722-4D42-071F-89329D35EDD6}"/>
          </ac:spMkLst>
        </pc:spChg>
        <pc:spChg chg="mod">
          <ac:chgData name="Paul O'Dowd" userId="f37f58e5-1e70-49c2-9437-c035a60b1b3d" providerId="ADAL" clId="{4885EF2A-E096-4617-A32D-E10776F0278E}" dt="2025-09-22T15:33:14.133" v="3707" actId="207"/>
          <ac:spMkLst>
            <pc:docMk/>
            <pc:sldMk cId="324421467" sldId="416"/>
            <ac:spMk id="3" creationId="{F334E998-042A-5AA4-D92B-F009C92B6349}"/>
          </ac:spMkLst>
        </pc:spChg>
        <pc:spChg chg="mod">
          <ac:chgData name="Paul O'Dowd" userId="f37f58e5-1e70-49c2-9437-c035a60b1b3d" providerId="ADAL" clId="{4885EF2A-E096-4617-A32D-E10776F0278E}" dt="2025-09-22T15:33:14.133" v="3707" actId="207"/>
          <ac:spMkLst>
            <pc:docMk/>
            <pc:sldMk cId="324421467" sldId="416"/>
            <ac:spMk id="4" creationId="{DF2E3E52-0214-E118-404C-5E7DCEC7A598}"/>
          </ac:spMkLst>
        </pc:spChg>
        <pc:spChg chg="del">
          <ac:chgData name="Paul O'Dowd" userId="f37f58e5-1e70-49c2-9437-c035a60b1b3d" providerId="ADAL" clId="{4885EF2A-E096-4617-A32D-E10776F0278E}" dt="2025-09-22T15:25:02.346" v="3516" actId="478"/>
          <ac:spMkLst>
            <pc:docMk/>
            <pc:sldMk cId="324421467" sldId="416"/>
            <ac:spMk id="18" creationId="{ABAC0DD0-918C-5C8D-1EE5-7AF337AAEB4F}"/>
          </ac:spMkLst>
        </pc:spChg>
        <pc:spChg chg="add mod">
          <ac:chgData name="Paul O'Dowd" userId="f37f58e5-1e70-49c2-9437-c035a60b1b3d" providerId="ADAL" clId="{4885EF2A-E096-4617-A32D-E10776F0278E}" dt="2025-09-22T15:32:57.083" v="3704" actId="14100"/>
          <ac:spMkLst>
            <pc:docMk/>
            <pc:sldMk cId="324421467" sldId="416"/>
            <ac:spMk id="19" creationId="{17D234C0-0A18-8158-91D3-87114FF4ADFE}"/>
          </ac:spMkLst>
        </pc:spChg>
        <pc:spChg chg="add mod">
          <ac:chgData name="Paul O'Dowd" userId="f37f58e5-1e70-49c2-9437-c035a60b1b3d" providerId="ADAL" clId="{4885EF2A-E096-4617-A32D-E10776F0278E}" dt="2025-09-22T15:32:59.340" v="3705" actId="1076"/>
          <ac:spMkLst>
            <pc:docMk/>
            <pc:sldMk cId="324421467" sldId="416"/>
            <ac:spMk id="20" creationId="{815CEBE8-34B3-4434-6705-0F782815094A}"/>
          </ac:spMkLst>
        </pc:spChg>
        <pc:spChg chg="add mod">
          <ac:chgData name="Paul O'Dowd" userId="f37f58e5-1e70-49c2-9437-c035a60b1b3d" providerId="ADAL" clId="{4885EF2A-E096-4617-A32D-E10776F0278E}" dt="2025-09-22T15:33:01.708" v="3706" actId="1076"/>
          <ac:spMkLst>
            <pc:docMk/>
            <pc:sldMk cId="324421467" sldId="416"/>
            <ac:spMk id="21" creationId="{00AF63F5-6904-B0E5-0F0D-58359FBAB038}"/>
          </ac:spMkLst>
        </pc:spChg>
        <pc:spChg chg="mod">
          <ac:chgData name="Paul O'Dowd" userId="f37f58e5-1e70-49c2-9437-c035a60b1b3d" providerId="ADAL" clId="{4885EF2A-E096-4617-A32D-E10776F0278E}" dt="2025-09-22T15:33:22.940" v="3708" actId="13822"/>
          <ac:spMkLst>
            <pc:docMk/>
            <pc:sldMk cId="324421467" sldId="416"/>
            <ac:spMk id="25" creationId="{B80304EB-78AE-DA2B-C504-253D05DF639D}"/>
          </ac:spMkLst>
        </pc:spChg>
        <pc:spChg chg="mod">
          <ac:chgData name="Paul O'Dowd" userId="f37f58e5-1e70-49c2-9437-c035a60b1b3d" providerId="ADAL" clId="{4885EF2A-E096-4617-A32D-E10776F0278E}" dt="2025-09-22T15:33:22.940" v="3708" actId="13822"/>
          <ac:spMkLst>
            <pc:docMk/>
            <pc:sldMk cId="324421467" sldId="416"/>
            <ac:spMk id="26" creationId="{D2D55A58-1455-98A4-EE85-3E2AF9D9C026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31" creationId="{BF29803D-0F50-39B6-B811-BC7236995DA8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32" creationId="{8ED620B4-C3E4-16A4-5B15-F590A8C3BC61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34" creationId="{94BADCBB-BFCB-4603-9519-9A0DDDC5AF3D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35" creationId="{B40D3EF5-30AA-ED6D-2CD3-F31E6E2D9A5F}"/>
          </ac:spMkLst>
        </pc:spChg>
        <pc:spChg chg="mod">
          <ac:chgData name="Paul O'Dowd" userId="f37f58e5-1e70-49c2-9437-c035a60b1b3d" providerId="ADAL" clId="{4885EF2A-E096-4617-A32D-E10776F0278E}" dt="2025-09-22T15:52:32.997" v="4127" actId="1076"/>
          <ac:spMkLst>
            <pc:docMk/>
            <pc:sldMk cId="324421467" sldId="416"/>
            <ac:spMk id="42" creationId="{CC41CDB7-C799-E111-33CE-D3302502138A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43" creationId="{B4F0A5AA-2066-7A4F-1EB8-DFA016D7C2D6}"/>
          </ac:spMkLst>
        </pc:spChg>
        <pc:spChg chg="mod">
          <ac:chgData name="Paul O'Dowd" userId="f37f58e5-1e70-49c2-9437-c035a60b1b3d" providerId="ADAL" clId="{4885EF2A-E096-4617-A32D-E10776F0278E}" dt="2025-09-22T15:52:32.997" v="4127" actId="1076"/>
          <ac:spMkLst>
            <pc:docMk/>
            <pc:sldMk cId="324421467" sldId="416"/>
            <ac:spMk id="44" creationId="{78D429B9-E2EB-C489-BFDD-09CAF98ADBF3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47" creationId="{C7291FBD-470B-18F7-641B-47CB0282C78E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48" creationId="{370E4C8A-1C40-F4B7-6353-D2B997EA0CFD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49" creationId="{C5F2D9E3-90EA-A287-665B-19B2182B144E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53" creationId="{A75956BF-AEAA-D1DD-16B6-C4A5C0F2BFAF}"/>
          </ac:spMkLst>
        </pc:spChg>
        <pc:spChg chg="mod">
          <ac:chgData name="Paul O'Dowd" userId="f37f58e5-1e70-49c2-9437-c035a60b1b3d" providerId="ADAL" clId="{4885EF2A-E096-4617-A32D-E10776F0278E}" dt="2025-09-22T15:25:26.665" v="3521"/>
          <ac:spMkLst>
            <pc:docMk/>
            <pc:sldMk cId="324421467" sldId="416"/>
            <ac:spMk id="54" creationId="{B1725DED-61AA-17BE-4DC1-24EC6DC58D9A}"/>
          </ac:spMkLst>
        </pc:spChg>
        <pc:spChg chg="add del mod">
          <ac:chgData name="Paul O'Dowd" userId="f37f58e5-1e70-49c2-9437-c035a60b1b3d" providerId="ADAL" clId="{4885EF2A-E096-4617-A32D-E10776F0278E}" dt="2025-09-22T15:44:48.510" v="3904" actId="478"/>
          <ac:spMkLst>
            <pc:docMk/>
            <pc:sldMk cId="324421467" sldId="416"/>
            <ac:spMk id="56" creationId="{4F79B586-7AB8-30A4-27AE-3728292DBDD1}"/>
          </ac:spMkLst>
        </pc:spChg>
        <pc:spChg chg="add del mod">
          <ac:chgData name="Paul O'Dowd" userId="f37f58e5-1e70-49c2-9437-c035a60b1b3d" providerId="ADAL" clId="{4885EF2A-E096-4617-A32D-E10776F0278E}" dt="2025-09-22T15:45:08.190" v="3912" actId="478"/>
          <ac:spMkLst>
            <pc:docMk/>
            <pc:sldMk cId="324421467" sldId="416"/>
            <ac:spMk id="57" creationId="{2E77A3B4-7238-C1E0-C7D8-383AF1BC009C}"/>
          </ac:spMkLst>
        </pc:spChg>
        <pc:spChg chg="add del mod">
          <ac:chgData name="Paul O'Dowd" userId="f37f58e5-1e70-49c2-9437-c035a60b1b3d" providerId="ADAL" clId="{4885EF2A-E096-4617-A32D-E10776F0278E}" dt="2025-09-22T15:45:09.965" v="3913" actId="478"/>
          <ac:spMkLst>
            <pc:docMk/>
            <pc:sldMk cId="324421467" sldId="416"/>
            <ac:spMk id="59" creationId="{F36F42E9-3BBC-5398-997B-FCDF76AE277C}"/>
          </ac:spMkLst>
        </pc:spChg>
        <pc:spChg chg="add mod">
          <ac:chgData name="Paul O'Dowd" userId="f37f58e5-1e70-49c2-9437-c035a60b1b3d" providerId="ADAL" clId="{4885EF2A-E096-4617-A32D-E10776F0278E}" dt="2025-09-22T15:45:10.248" v="3914"/>
          <ac:spMkLst>
            <pc:docMk/>
            <pc:sldMk cId="324421467" sldId="416"/>
            <ac:spMk id="60" creationId="{33A94933-38A2-CC10-C90A-0EF4F02F4C70}"/>
          </ac:spMkLst>
        </pc:spChg>
        <pc:grpChg chg="del">
          <ac:chgData name="Paul O'Dowd" userId="f37f58e5-1e70-49c2-9437-c035a60b1b3d" providerId="ADAL" clId="{4885EF2A-E096-4617-A32D-E10776F0278E}" dt="2025-09-22T15:25:26.436" v="3520" actId="478"/>
          <ac:grpSpMkLst>
            <pc:docMk/>
            <pc:sldMk cId="324421467" sldId="416"/>
            <ac:grpSpMk id="7" creationId="{C0B64B70-8F66-20EE-D9FE-FAF27AC927BA}"/>
          </ac:grpSpMkLst>
        </pc:grpChg>
      </pc:sldChg>
      <pc:sldChg chg="add del">
        <pc:chgData name="Paul O'Dowd" userId="f37f58e5-1e70-49c2-9437-c035a60b1b3d" providerId="ADAL" clId="{4885EF2A-E096-4617-A32D-E10776F0278E}" dt="2025-09-22T14:43:15.788" v="2527"/>
        <pc:sldMkLst>
          <pc:docMk/>
          <pc:sldMk cId="936380413" sldId="416"/>
        </pc:sldMkLst>
      </pc:sldChg>
      <pc:sldChg chg="add del">
        <pc:chgData name="Paul O'Dowd" userId="f37f58e5-1e70-49c2-9437-c035a60b1b3d" providerId="ADAL" clId="{4885EF2A-E096-4617-A32D-E10776F0278E}" dt="2025-09-22T14:43:10.557" v="2525"/>
        <pc:sldMkLst>
          <pc:docMk/>
          <pc:sldMk cId="3417331325" sldId="416"/>
        </pc:sldMkLst>
      </pc:sldChg>
      <pc:sldChg chg="delSp modSp new mod">
        <pc:chgData name="Paul O'Dowd" userId="f37f58e5-1e70-49c2-9437-c035a60b1b3d" providerId="ADAL" clId="{4885EF2A-E096-4617-A32D-E10776F0278E}" dt="2025-09-22T15:37:37.363" v="3746" actId="1076"/>
        <pc:sldMkLst>
          <pc:docMk/>
          <pc:sldMk cId="1553758849" sldId="417"/>
        </pc:sldMkLst>
        <pc:spChg chg="mod">
          <ac:chgData name="Paul O'Dowd" userId="f37f58e5-1e70-49c2-9437-c035a60b1b3d" providerId="ADAL" clId="{4885EF2A-E096-4617-A32D-E10776F0278E}" dt="2025-09-22T15:37:37.363" v="3746" actId="1076"/>
          <ac:spMkLst>
            <pc:docMk/>
            <pc:sldMk cId="1553758849" sldId="417"/>
            <ac:spMk id="2" creationId="{DC613E84-532F-F870-CA9F-EB641E0A798D}"/>
          </ac:spMkLst>
        </pc:spChg>
        <pc:spChg chg="del">
          <ac:chgData name="Paul O'Dowd" userId="f37f58e5-1e70-49c2-9437-c035a60b1b3d" providerId="ADAL" clId="{4885EF2A-E096-4617-A32D-E10776F0278E}" dt="2025-09-22T15:37:30.868" v="3729" actId="478"/>
          <ac:spMkLst>
            <pc:docMk/>
            <pc:sldMk cId="1553758849" sldId="417"/>
            <ac:spMk id="3" creationId="{B674E56A-1FC2-CE78-CE7F-0B7721E7496D}"/>
          </ac:spMkLst>
        </pc:spChg>
      </pc:sldChg>
      <pc:sldChg chg="add del">
        <pc:chgData name="Paul O'Dowd" userId="f37f58e5-1e70-49c2-9437-c035a60b1b3d" providerId="ADAL" clId="{4885EF2A-E096-4617-A32D-E10776F0278E}" dt="2025-09-22T14:43:15.788" v="2527"/>
        <pc:sldMkLst>
          <pc:docMk/>
          <pc:sldMk cId="2079697471" sldId="417"/>
        </pc:sldMkLst>
      </pc:sldChg>
      <pc:sldChg chg="add del">
        <pc:chgData name="Paul O'Dowd" userId="f37f58e5-1e70-49c2-9437-c035a60b1b3d" providerId="ADAL" clId="{4885EF2A-E096-4617-A32D-E10776F0278E}" dt="2025-09-22T14:43:10.557" v="2525"/>
        <pc:sldMkLst>
          <pc:docMk/>
          <pc:sldMk cId="3834273082" sldId="417"/>
        </pc:sldMkLst>
      </pc:sldChg>
      <pc:sldChg chg="modSp add mod">
        <pc:chgData name="Paul O'Dowd" userId="f37f58e5-1e70-49c2-9437-c035a60b1b3d" providerId="ADAL" clId="{4885EF2A-E096-4617-A32D-E10776F0278E}" dt="2025-09-23T11:47:19.879" v="5469" actId="1076"/>
        <pc:sldMkLst>
          <pc:docMk/>
          <pc:sldMk cId="2150336095" sldId="418"/>
        </pc:sldMkLst>
        <pc:spChg chg="mod">
          <ac:chgData name="Paul O'Dowd" userId="f37f58e5-1e70-49c2-9437-c035a60b1b3d" providerId="ADAL" clId="{4885EF2A-E096-4617-A32D-E10776F0278E}" dt="2025-09-23T11:25:36.792" v="4861" actId="20577"/>
          <ac:spMkLst>
            <pc:docMk/>
            <pc:sldMk cId="2150336095" sldId="418"/>
            <ac:spMk id="2" creationId="{3CB721E9-9A04-AF0D-2CDB-4018B1F0ECA9}"/>
          </ac:spMkLst>
        </pc:spChg>
        <pc:spChg chg="mod">
          <ac:chgData name="Paul O'Dowd" userId="f37f58e5-1e70-49c2-9437-c035a60b1b3d" providerId="ADAL" clId="{4885EF2A-E096-4617-A32D-E10776F0278E}" dt="2025-09-23T11:47:19.879" v="5469" actId="1076"/>
          <ac:spMkLst>
            <pc:docMk/>
            <pc:sldMk cId="2150336095" sldId="418"/>
            <ac:spMk id="10" creationId="{8A54EAB0-0AFD-9350-E4DE-47DC7DD31985}"/>
          </ac:spMkLst>
        </pc:spChg>
        <pc:spChg chg="mod">
          <ac:chgData name="Paul O'Dowd" userId="f37f58e5-1e70-49c2-9437-c035a60b1b3d" providerId="ADAL" clId="{4885EF2A-E096-4617-A32D-E10776F0278E}" dt="2025-09-23T11:47:12.930" v="5467" actId="1038"/>
          <ac:spMkLst>
            <pc:docMk/>
            <pc:sldMk cId="2150336095" sldId="418"/>
            <ac:spMk id="12" creationId="{4F4A6A43-5FD6-04AF-9408-1A03E814577D}"/>
          </ac:spMkLst>
        </pc:spChg>
        <pc:picChg chg="mod">
          <ac:chgData name="Paul O'Dowd" userId="f37f58e5-1e70-49c2-9437-c035a60b1b3d" providerId="ADAL" clId="{4885EF2A-E096-4617-A32D-E10776F0278E}" dt="2025-09-23T11:47:19.879" v="5469" actId="1076"/>
          <ac:picMkLst>
            <pc:docMk/>
            <pc:sldMk cId="2150336095" sldId="418"/>
            <ac:picMk id="9" creationId="{F997A7A4-CB8D-0FAC-E2D3-822353C338B6}"/>
          </ac:picMkLst>
        </pc:picChg>
        <pc:picChg chg="mod">
          <ac:chgData name="Paul O'Dowd" userId="f37f58e5-1e70-49c2-9437-c035a60b1b3d" providerId="ADAL" clId="{4885EF2A-E096-4617-A32D-E10776F0278E}" dt="2025-09-23T11:47:12.930" v="5467" actId="1038"/>
          <ac:picMkLst>
            <pc:docMk/>
            <pc:sldMk cId="2150336095" sldId="418"/>
            <ac:picMk id="11" creationId="{7FB10EDB-D100-D45D-3DB5-720616A01FE4}"/>
          </ac:picMkLst>
        </pc:picChg>
      </pc:sldChg>
      <pc:sldChg chg="addSp modSp add mod">
        <pc:chgData name="Paul O'Dowd" userId="f37f58e5-1e70-49c2-9437-c035a60b1b3d" providerId="ADAL" clId="{4885EF2A-E096-4617-A32D-E10776F0278E}" dt="2025-09-23T11:37:40.454" v="5225" actId="1076"/>
        <pc:sldMkLst>
          <pc:docMk/>
          <pc:sldMk cId="579051359" sldId="419"/>
        </pc:sldMkLst>
        <pc:spChg chg="mod">
          <ac:chgData name="Paul O'Dowd" userId="f37f58e5-1e70-49c2-9437-c035a60b1b3d" providerId="ADAL" clId="{4885EF2A-E096-4617-A32D-E10776F0278E}" dt="2025-09-23T11:25:46.880" v="4881" actId="20577"/>
          <ac:spMkLst>
            <pc:docMk/>
            <pc:sldMk cId="579051359" sldId="419"/>
            <ac:spMk id="2" creationId="{FE1C8872-D3DD-B80D-DE84-4A92A20A6853}"/>
          </ac:spMkLst>
        </pc:spChg>
        <pc:spChg chg="add mod">
          <ac:chgData name="Paul O'Dowd" userId="f37f58e5-1e70-49c2-9437-c035a60b1b3d" providerId="ADAL" clId="{4885EF2A-E096-4617-A32D-E10776F0278E}" dt="2025-09-23T11:37:40.454" v="5225" actId="1076"/>
          <ac:spMkLst>
            <pc:docMk/>
            <pc:sldMk cId="579051359" sldId="419"/>
            <ac:spMk id="14" creationId="{3CCC1D0E-3994-85D6-FDF2-25EEFE1204C6}"/>
          </ac:spMkLst>
        </pc:spChg>
      </pc:sldChg>
      <pc:sldChg chg="add del">
        <pc:chgData name="Paul O'Dowd" userId="f37f58e5-1e70-49c2-9437-c035a60b1b3d" providerId="ADAL" clId="{4885EF2A-E096-4617-A32D-E10776F0278E}" dt="2025-09-23T11:39:54.522" v="5254" actId="47"/>
        <pc:sldMkLst>
          <pc:docMk/>
          <pc:sldMk cId="897494008" sldId="420"/>
        </pc:sldMkLst>
      </pc:sldChg>
      <pc:sldChg chg="addSp delSp modSp new mod delAnim modAnim">
        <pc:chgData name="Paul O'Dowd" userId="f37f58e5-1e70-49c2-9437-c035a60b1b3d" providerId="ADAL" clId="{4885EF2A-E096-4617-A32D-E10776F0278E}" dt="2025-09-23T11:58:41.610" v="5663" actId="1076"/>
        <pc:sldMkLst>
          <pc:docMk/>
          <pc:sldMk cId="1867712316" sldId="421"/>
        </pc:sldMkLst>
        <pc:spChg chg="del">
          <ac:chgData name="Paul O'Dowd" userId="f37f58e5-1e70-49c2-9437-c035a60b1b3d" providerId="ADAL" clId="{4885EF2A-E096-4617-A32D-E10776F0278E}" dt="2025-09-22T15:45:59.285" v="3925" actId="478"/>
          <ac:spMkLst>
            <pc:docMk/>
            <pc:sldMk cId="1867712316" sldId="421"/>
            <ac:spMk id="2" creationId="{5AEEF91D-0DD8-33E4-E6C8-522C6DA6702A}"/>
          </ac:spMkLst>
        </pc:spChg>
        <pc:spChg chg="del">
          <ac:chgData name="Paul O'Dowd" userId="f37f58e5-1e70-49c2-9437-c035a60b1b3d" providerId="ADAL" clId="{4885EF2A-E096-4617-A32D-E10776F0278E}" dt="2025-09-22T15:46:00.260" v="3926" actId="478"/>
          <ac:spMkLst>
            <pc:docMk/>
            <pc:sldMk cId="1867712316" sldId="421"/>
            <ac:spMk id="3" creationId="{FE9A0A8A-5E84-5E88-A970-F3F8CEB35C1C}"/>
          </ac:spMkLst>
        </pc:spChg>
        <pc:spChg chg="add mod ord">
          <ac:chgData name="Paul O'Dowd" userId="f37f58e5-1e70-49c2-9437-c035a60b1b3d" providerId="ADAL" clId="{4885EF2A-E096-4617-A32D-E10776F0278E}" dt="2025-09-22T15:47:16.997" v="3954" actId="167"/>
          <ac:spMkLst>
            <pc:docMk/>
            <pc:sldMk cId="1867712316" sldId="421"/>
            <ac:spMk id="8" creationId="{FCAC7E05-4ABE-EECA-53F1-5CB20F88A0F4}"/>
          </ac:spMkLst>
        </pc:spChg>
        <pc:spChg chg="add mod">
          <ac:chgData name="Paul O'Dowd" userId="f37f58e5-1e70-49c2-9437-c035a60b1b3d" providerId="ADAL" clId="{4885EF2A-E096-4617-A32D-E10776F0278E}" dt="2025-09-22T15:47:47.035" v="3971" actId="14100"/>
          <ac:spMkLst>
            <pc:docMk/>
            <pc:sldMk cId="1867712316" sldId="421"/>
            <ac:spMk id="9" creationId="{FE9BFB9F-6E1A-9BCC-7C8B-E0E39E48F41A}"/>
          </ac:spMkLst>
        </pc:spChg>
        <pc:spChg chg="add del mod">
          <ac:chgData name="Paul O'Dowd" userId="f37f58e5-1e70-49c2-9437-c035a60b1b3d" providerId="ADAL" clId="{4885EF2A-E096-4617-A32D-E10776F0278E}" dt="2025-09-22T15:47:44.933" v="3970" actId="478"/>
          <ac:spMkLst>
            <pc:docMk/>
            <pc:sldMk cId="1867712316" sldId="421"/>
            <ac:spMk id="10" creationId="{4AD453B0-1E9F-C2F3-77C2-4022B3A408D8}"/>
          </ac:spMkLst>
        </pc:spChg>
        <pc:spChg chg="add mod">
          <ac:chgData name="Paul O'Dowd" userId="f37f58e5-1e70-49c2-9437-c035a60b1b3d" providerId="ADAL" clId="{4885EF2A-E096-4617-A32D-E10776F0278E}" dt="2025-09-22T15:47:53.413" v="3985" actId="20577"/>
          <ac:spMkLst>
            <pc:docMk/>
            <pc:sldMk cId="1867712316" sldId="421"/>
            <ac:spMk id="12" creationId="{014AE887-E28A-9044-A362-342E103BEA8E}"/>
          </ac:spMkLst>
        </pc:spChg>
        <pc:spChg chg="add mod">
          <ac:chgData name="Paul O'Dowd" userId="f37f58e5-1e70-49c2-9437-c035a60b1b3d" providerId="ADAL" clId="{4885EF2A-E096-4617-A32D-E10776F0278E}" dt="2025-09-22T15:48:30.411" v="3997" actId="1076"/>
          <ac:spMkLst>
            <pc:docMk/>
            <pc:sldMk cId="1867712316" sldId="421"/>
            <ac:spMk id="14" creationId="{BF2CC37C-E87D-732D-76BA-46382B74711D}"/>
          </ac:spMkLst>
        </pc:spChg>
        <pc:spChg chg="add mod">
          <ac:chgData name="Paul O'Dowd" userId="f37f58e5-1e70-49c2-9437-c035a60b1b3d" providerId="ADAL" clId="{4885EF2A-E096-4617-A32D-E10776F0278E}" dt="2025-09-23T11:58:41.610" v="5663" actId="1076"/>
          <ac:spMkLst>
            <pc:docMk/>
            <pc:sldMk cId="1867712316" sldId="421"/>
            <ac:spMk id="15" creationId="{817689CD-51B9-F25A-3892-2212BBF24CB2}"/>
          </ac:spMkLst>
        </pc:spChg>
        <pc:picChg chg="add mod">
          <ac:chgData name="Paul O'Dowd" userId="f37f58e5-1e70-49c2-9437-c035a60b1b3d" providerId="ADAL" clId="{4885EF2A-E096-4617-A32D-E10776F0278E}" dt="2025-09-22T15:47:06.891" v="3949" actId="1076"/>
          <ac:picMkLst>
            <pc:docMk/>
            <pc:sldMk cId="1867712316" sldId="421"/>
            <ac:picMk id="4" creationId="{0B034A27-B96B-B0C2-6B9A-68417F10D61B}"/>
          </ac:picMkLst>
        </pc:picChg>
        <pc:picChg chg="add del mod">
          <ac:chgData name="Paul O'Dowd" userId="f37f58e5-1e70-49c2-9437-c035a60b1b3d" providerId="ADAL" clId="{4885EF2A-E096-4617-A32D-E10776F0278E}" dt="2025-09-22T15:46:32.039" v="3933" actId="478"/>
          <ac:picMkLst>
            <pc:docMk/>
            <pc:sldMk cId="1867712316" sldId="421"/>
            <ac:picMk id="5" creationId="{E51A72EB-D780-269D-F54A-33202BD63887}"/>
          </ac:picMkLst>
        </pc:picChg>
        <pc:picChg chg="add mod">
          <ac:chgData name="Paul O'Dowd" userId="f37f58e5-1e70-49c2-9437-c035a60b1b3d" providerId="ADAL" clId="{4885EF2A-E096-4617-A32D-E10776F0278E}" dt="2025-09-22T15:47:04.228" v="3948" actId="1076"/>
          <ac:picMkLst>
            <pc:docMk/>
            <pc:sldMk cId="1867712316" sldId="421"/>
            <ac:picMk id="6" creationId="{54ABEB79-0911-EB44-D648-7BBF9F52292E}"/>
          </ac:picMkLst>
        </pc:picChg>
        <pc:picChg chg="add mod">
          <ac:chgData name="Paul O'Dowd" userId="f37f58e5-1e70-49c2-9437-c035a60b1b3d" providerId="ADAL" clId="{4885EF2A-E096-4617-A32D-E10776F0278E}" dt="2025-09-22T15:47:02.587" v="3947" actId="1076"/>
          <ac:picMkLst>
            <pc:docMk/>
            <pc:sldMk cId="1867712316" sldId="421"/>
            <ac:picMk id="7" creationId="{7BB0C666-E107-C99E-973A-CED14BBF86A9}"/>
          </ac:picMkLst>
        </pc:picChg>
        <pc:picChg chg="add mod">
          <ac:chgData name="Paul O'Dowd" userId="f37f58e5-1e70-49c2-9437-c035a60b1b3d" providerId="ADAL" clId="{4885EF2A-E096-4617-A32D-E10776F0278E}" dt="2025-09-22T15:47:50.028" v="3973" actId="1076"/>
          <ac:picMkLst>
            <pc:docMk/>
            <pc:sldMk cId="1867712316" sldId="421"/>
            <ac:picMk id="11" creationId="{EE4E5300-120E-9490-ED00-AEA816173934}"/>
          </ac:picMkLst>
        </pc:picChg>
        <pc:picChg chg="add mod">
          <ac:chgData name="Paul O'Dowd" userId="f37f58e5-1e70-49c2-9437-c035a60b1b3d" providerId="ADAL" clId="{4885EF2A-E096-4617-A32D-E10776F0278E}" dt="2025-09-22T15:48:27.763" v="3996" actId="1076"/>
          <ac:picMkLst>
            <pc:docMk/>
            <pc:sldMk cId="1867712316" sldId="421"/>
            <ac:picMk id="13" creationId="{51FAFBBD-6EA6-BDF2-439E-77B0C7D2C601}"/>
          </ac:picMkLst>
        </pc:picChg>
        <pc:picChg chg="add mod">
          <ac:chgData name="Paul O'Dowd" userId="f37f58e5-1e70-49c2-9437-c035a60b1b3d" providerId="ADAL" clId="{4885EF2A-E096-4617-A32D-E10776F0278E}" dt="2025-09-22T15:47:30.403" v="3956" actId="1076"/>
          <ac:picMkLst>
            <pc:docMk/>
            <pc:sldMk cId="1867712316" sldId="421"/>
            <ac:picMk id="7170" creationId="{8218E2D5-D0C0-1104-DC83-65B505E70548}"/>
          </ac:picMkLst>
        </pc:picChg>
      </pc:sldChg>
      <pc:sldChg chg="addSp delSp modSp new mod ord">
        <pc:chgData name="Paul O'Dowd" userId="f37f58e5-1e70-49c2-9437-c035a60b1b3d" providerId="ADAL" clId="{4885EF2A-E096-4617-A32D-E10776F0278E}" dt="2025-09-23T11:58:27.889" v="5640"/>
        <pc:sldMkLst>
          <pc:docMk/>
          <pc:sldMk cId="654015635" sldId="422"/>
        </pc:sldMkLst>
        <pc:spChg chg="mod">
          <ac:chgData name="Paul O'Dowd" userId="f37f58e5-1e70-49c2-9437-c035a60b1b3d" providerId="ADAL" clId="{4885EF2A-E096-4617-A32D-E10776F0278E}" dt="2025-09-23T11:55:11.880" v="5489" actId="20577"/>
          <ac:spMkLst>
            <pc:docMk/>
            <pc:sldMk cId="654015635" sldId="422"/>
            <ac:spMk id="2" creationId="{0E657C22-43BE-DF28-51AC-0E4BCBA1BC78}"/>
          </ac:spMkLst>
        </pc:spChg>
        <pc:spChg chg="del">
          <ac:chgData name="Paul O'Dowd" userId="f37f58e5-1e70-49c2-9437-c035a60b1b3d" providerId="ADAL" clId="{4885EF2A-E096-4617-A32D-E10776F0278E}" dt="2025-09-22T16:49:12.373" v="4761" actId="478"/>
          <ac:spMkLst>
            <pc:docMk/>
            <pc:sldMk cId="654015635" sldId="422"/>
            <ac:spMk id="3" creationId="{D406CBE4-F92E-6288-5294-2A0EBF6CA1F0}"/>
          </ac:spMkLst>
        </pc:spChg>
        <pc:spChg chg="add mod">
          <ac:chgData name="Paul O'Dowd" userId="f37f58e5-1e70-49c2-9437-c035a60b1b3d" providerId="ADAL" clId="{4885EF2A-E096-4617-A32D-E10776F0278E}" dt="2025-09-23T11:55:20.246" v="5528" actId="20577"/>
          <ac:spMkLst>
            <pc:docMk/>
            <pc:sldMk cId="654015635" sldId="422"/>
            <ac:spMk id="6" creationId="{01D1CCF6-A408-D192-1E7A-EDFB9030DB42}"/>
          </ac:spMkLst>
        </pc:spChg>
        <pc:spChg chg="add mod">
          <ac:chgData name="Paul O'Dowd" userId="f37f58e5-1e70-49c2-9437-c035a60b1b3d" providerId="ADAL" clId="{4885EF2A-E096-4617-A32D-E10776F0278E}" dt="2025-09-23T11:57:56.338" v="5633" actId="1076"/>
          <ac:spMkLst>
            <pc:docMk/>
            <pc:sldMk cId="654015635" sldId="422"/>
            <ac:spMk id="8" creationId="{3D283A70-7795-FB25-2589-4627D5937DE2}"/>
          </ac:spMkLst>
        </pc:spChg>
        <pc:spChg chg="add mod">
          <ac:chgData name="Paul O'Dowd" userId="f37f58e5-1e70-49c2-9437-c035a60b1b3d" providerId="ADAL" clId="{4885EF2A-E096-4617-A32D-E10776F0278E}" dt="2025-09-23T11:57:58.477" v="5634" actId="1076"/>
          <ac:spMkLst>
            <pc:docMk/>
            <pc:sldMk cId="654015635" sldId="422"/>
            <ac:spMk id="11" creationId="{7EBCAF2D-C8A9-BC49-6216-8A83721DF4BE}"/>
          </ac:spMkLst>
        </pc:spChg>
        <pc:picChg chg="add mod modCrop">
          <ac:chgData name="Paul O'Dowd" userId="f37f58e5-1e70-49c2-9437-c035a60b1b3d" providerId="ADAL" clId="{4885EF2A-E096-4617-A32D-E10776F0278E}" dt="2025-09-23T11:57:11.503" v="5572" actId="14100"/>
          <ac:picMkLst>
            <pc:docMk/>
            <pc:sldMk cId="654015635" sldId="422"/>
            <ac:picMk id="5" creationId="{4F495A27-68F5-F237-4EB0-5178AEF4BDDE}"/>
          </ac:picMkLst>
        </pc:picChg>
        <pc:picChg chg="add mod">
          <ac:chgData name="Paul O'Dowd" userId="f37f58e5-1e70-49c2-9437-c035a60b1b3d" providerId="ADAL" clId="{4885EF2A-E096-4617-A32D-E10776F0278E}" dt="2025-09-23T11:57:18.885" v="5575" actId="14100"/>
          <ac:picMkLst>
            <pc:docMk/>
            <pc:sldMk cId="654015635" sldId="422"/>
            <ac:picMk id="7" creationId="{C6E26D33-5F4A-F9BB-DA9A-6C62C52DE8B2}"/>
          </ac:picMkLst>
        </pc:picChg>
        <pc:picChg chg="add mod modCrop">
          <ac:chgData name="Paul O'Dowd" userId="f37f58e5-1e70-49c2-9437-c035a60b1b3d" providerId="ADAL" clId="{4885EF2A-E096-4617-A32D-E10776F0278E}" dt="2025-09-23T11:57:32.926" v="5581" actId="1076"/>
          <ac:picMkLst>
            <pc:docMk/>
            <pc:sldMk cId="654015635" sldId="422"/>
            <ac:picMk id="10" creationId="{D57C0A9C-89BE-AC0C-3725-8B932FE4D49D}"/>
          </ac:picMkLst>
        </pc:picChg>
      </pc:sldChg>
      <pc:sldChg chg="delSp modSp add mod">
        <pc:chgData name="Paul O'Dowd" userId="f37f58e5-1e70-49c2-9437-c035a60b1b3d" providerId="ADAL" clId="{4885EF2A-E096-4617-A32D-E10776F0278E}" dt="2025-09-23T11:29:08.172" v="4895" actId="1582"/>
        <pc:sldMkLst>
          <pc:docMk/>
          <pc:sldMk cId="233327396" sldId="558"/>
        </pc:sldMkLst>
        <pc:spChg chg="del">
          <ac:chgData name="Paul O'Dowd" userId="f37f58e5-1e70-49c2-9437-c035a60b1b3d" providerId="ADAL" clId="{4885EF2A-E096-4617-A32D-E10776F0278E}" dt="2025-09-23T11:28:22.504" v="4883" actId="478"/>
          <ac:spMkLst>
            <pc:docMk/>
            <pc:sldMk cId="233327396" sldId="558"/>
            <ac:spMk id="16" creationId="{A23A4342-1CB9-41A2-BFC2-77543FA01ECC}"/>
          </ac:spMkLst>
        </pc:spChg>
        <pc:spChg chg="mod">
          <ac:chgData name="Paul O'Dowd" userId="f37f58e5-1e70-49c2-9437-c035a60b1b3d" providerId="ADAL" clId="{4885EF2A-E096-4617-A32D-E10776F0278E}" dt="2025-09-23T11:28:27.160" v="4885" actId="1076"/>
          <ac:spMkLst>
            <pc:docMk/>
            <pc:sldMk cId="233327396" sldId="558"/>
            <ac:spMk id="17" creationId="{1C71B026-E7CA-4B03-B2F9-AABF46909140}"/>
          </ac:spMkLst>
        </pc:spChg>
        <pc:spChg chg="mod">
          <ac:chgData name="Paul O'Dowd" userId="f37f58e5-1e70-49c2-9437-c035a60b1b3d" providerId="ADAL" clId="{4885EF2A-E096-4617-A32D-E10776F0278E}" dt="2025-09-23T11:29:08.172" v="4895" actId="1582"/>
          <ac:spMkLst>
            <pc:docMk/>
            <pc:sldMk cId="233327396" sldId="558"/>
            <ac:spMk id="46" creationId="{00000000-0000-0000-0000-000000000000}"/>
          </ac:spMkLst>
        </pc:spChg>
        <pc:spChg chg="mod">
          <ac:chgData name="Paul O'Dowd" userId="f37f58e5-1e70-49c2-9437-c035a60b1b3d" providerId="ADAL" clId="{4885EF2A-E096-4617-A32D-E10776F0278E}" dt="2025-09-23T11:29:02.171" v="4893" actId="1582"/>
          <ac:spMkLst>
            <pc:docMk/>
            <pc:sldMk cId="233327396" sldId="558"/>
            <ac:spMk id="48" creationId="{00000000-0000-0000-0000-000000000000}"/>
          </ac:spMkLst>
        </pc:spChg>
      </pc:sldChg>
      <pc:sldChg chg="addSp delSp modSp add mod">
        <pc:chgData name="Paul O'Dowd" userId="f37f58e5-1e70-49c2-9437-c035a60b1b3d" providerId="ADAL" clId="{4885EF2A-E096-4617-A32D-E10776F0278E}" dt="2025-09-23T11:42:05.161" v="5392" actId="1076"/>
        <pc:sldMkLst>
          <pc:docMk/>
          <pc:sldMk cId="2283943153" sldId="559"/>
        </pc:sldMkLst>
        <pc:spChg chg="add mod">
          <ac:chgData name="Paul O'Dowd" userId="f37f58e5-1e70-49c2-9437-c035a60b1b3d" providerId="ADAL" clId="{4885EF2A-E096-4617-A32D-E10776F0278E}" dt="2025-09-23T11:41:51.859" v="5386" actId="1076"/>
          <ac:spMkLst>
            <pc:docMk/>
            <pc:sldMk cId="2283943153" sldId="559"/>
            <ac:spMk id="3" creationId="{59F09CA9-96BD-D843-2181-E316DDF45B82}"/>
          </ac:spMkLst>
        </pc:spChg>
        <pc:spChg chg="add mod">
          <ac:chgData name="Paul O'Dowd" userId="f37f58e5-1e70-49c2-9437-c035a60b1b3d" providerId="ADAL" clId="{4885EF2A-E096-4617-A32D-E10776F0278E}" dt="2025-09-23T11:42:05.161" v="5392" actId="1076"/>
          <ac:spMkLst>
            <pc:docMk/>
            <pc:sldMk cId="2283943153" sldId="559"/>
            <ac:spMk id="4" creationId="{75CE3D6C-AB38-D538-42BF-957C78606A52}"/>
          </ac:spMkLst>
        </pc:spChg>
        <pc:spChg chg="mod">
          <ac:chgData name="Paul O'Dowd" userId="f37f58e5-1e70-49c2-9437-c035a60b1b3d" providerId="ADAL" clId="{4885EF2A-E096-4617-A32D-E10776F0278E}" dt="2025-09-23T11:41:48.288" v="5385" actId="113"/>
          <ac:spMkLst>
            <pc:docMk/>
            <pc:sldMk cId="2283943153" sldId="559"/>
            <ac:spMk id="47" creationId="{9CF0EA41-62CC-6BCC-B1FC-8AE97FB0CC1C}"/>
          </ac:spMkLst>
        </pc:spChg>
        <pc:spChg chg="del">
          <ac:chgData name="Paul O'Dowd" userId="f37f58e5-1e70-49c2-9437-c035a60b1b3d" providerId="ADAL" clId="{4885EF2A-E096-4617-A32D-E10776F0278E}" dt="2025-09-23T11:29:18.414" v="4899" actId="478"/>
          <ac:spMkLst>
            <pc:docMk/>
            <pc:sldMk cId="2283943153" sldId="559"/>
            <ac:spMk id="49" creationId="{839FC017-B631-0777-D6DE-531C9F8C5F2C}"/>
          </ac:spMkLst>
        </pc:spChg>
        <pc:spChg chg="del">
          <ac:chgData name="Paul O'Dowd" userId="f37f58e5-1e70-49c2-9437-c035a60b1b3d" providerId="ADAL" clId="{4885EF2A-E096-4617-A32D-E10776F0278E}" dt="2025-09-23T11:29:16.731" v="4898" actId="478"/>
          <ac:spMkLst>
            <pc:docMk/>
            <pc:sldMk cId="2283943153" sldId="559"/>
            <ac:spMk id="51" creationId="{37DC0193-2194-40FC-0B98-BCD11B57F827}"/>
          </ac:spMkLst>
        </pc:spChg>
      </pc:sldChg>
      <pc:sldChg chg="addSp delSp add del mod">
        <pc:chgData name="Paul O'Dowd" userId="f37f58e5-1e70-49c2-9437-c035a60b1b3d" providerId="ADAL" clId="{4885EF2A-E096-4617-A32D-E10776F0278E}" dt="2025-09-23T11:29:11.661" v="4896" actId="47"/>
        <pc:sldMkLst>
          <pc:docMk/>
          <pc:sldMk cId="2514540663" sldId="559"/>
        </pc:sldMkLst>
        <pc:spChg chg="add del">
          <ac:chgData name="Paul O'Dowd" userId="f37f58e5-1e70-49c2-9437-c035a60b1b3d" providerId="ADAL" clId="{4885EF2A-E096-4617-A32D-E10776F0278E}" dt="2025-09-23T11:28:44.185" v="4889" actId="478"/>
          <ac:spMkLst>
            <pc:docMk/>
            <pc:sldMk cId="2514540663" sldId="559"/>
            <ac:spMk id="46" creationId="{936E2232-C406-A8D5-2650-87ABEAE4ADE8}"/>
          </ac:spMkLst>
        </pc:spChg>
        <pc:spChg chg="del">
          <ac:chgData name="Paul O'Dowd" userId="f37f58e5-1e70-49c2-9437-c035a60b1b3d" providerId="ADAL" clId="{4885EF2A-E096-4617-A32D-E10776F0278E}" dt="2025-09-23T11:28:41.144" v="4887" actId="478"/>
          <ac:spMkLst>
            <pc:docMk/>
            <pc:sldMk cId="2514540663" sldId="559"/>
            <ac:spMk id="47" creationId="{1978DBB1-0DCC-4022-2327-F9AAFE20B9CB}"/>
          </ac:spMkLst>
        </pc:spChg>
      </pc:sldChg>
      <pc:sldChg chg="add del">
        <pc:chgData name="Paul O'Dowd" userId="f37f58e5-1e70-49c2-9437-c035a60b1b3d" providerId="ADAL" clId="{4885EF2A-E096-4617-A32D-E10776F0278E}" dt="2025-09-23T11:40:39.412" v="5319"/>
        <pc:sldMkLst>
          <pc:docMk/>
          <pc:sldMk cId="1485674754" sldId="560"/>
        </pc:sldMkLst>
      </pc:sldChg>
      <pc:sldChg chg="add del">
        <pc:chgData name="Paul O'Dowd" userId="f37f58e5-1e70-49c2-9437-c035a60b1b3d" providerId="ADAL" clId="{4885EF2A-E096-4617-A32D-E10776F0278E}" dt="2025-09-23T11:40:51.655" v="5324" actId="47"/>
        <pc:sldMkLst>
          <pc:docMk/>
          <pc:sldMk cId="3163957430" sldId="560"/>
        </pc:sldMkLst>
      </pc:sldChg>
      <pc:sldChg chg="add ord">
        <pc:chgData name="Paul O'Dowd" userId="f37f58e5-1e70-49c2-9437-c035a60b1b3d" providerId="ADAL" clId="{4885EF2A-E096-4617-A32D-E10776F0278E}" dt="2025-09-23T11:48:48.968" v="5479"/>
        <pc:sldMkLst>
          <pc:docMk/>
          <pc:sldMk cId="291309017" sldId="5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9CE09-51E0-4342-8DA4-587E29337ECD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1DB59-779F-4525-8E89-A52110855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51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1DB59-779F-4525-8E89-A52110855A9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4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6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8BF9-DCB5-FD0C-5A58-5C1BDE23B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5F77EE-A020-6565-E7CF-CA622409C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AD5B7-C4CB-AAD6-00AB-993ECD7DE4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9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7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9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4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8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5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7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CD79-289D-55DC-404C-A21D1AD3F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EB33C-994D-BCEE-ECE4-2792317FD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4E47C-00CF-2FC6-E0C8-E6808514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C962D-DA43-F95A-AC59-D4430980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704CE-C32D-079E-3FB4-72EEF898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68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0578-5937-7476-B1D8-E1E683D3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15C79-EF9B-002C-538A-7DF882ED5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361A6-3E1F-85FD-CB7B-49D51954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CD737-9097-2993-B15E-EA1BBADE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12C63-8A2F-57BD-E003-D7FAF0C7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22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4732B-FDD0-74E0-ED19-17FD4474C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7323C-A545-E71B-955F-FF06F7037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B9EE4-5B5A-5B2C-BA55-5A79A322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DE8F2-14EB-487F-F06B-A228E25C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8112-7BFC-7429-93BB-2D3EB2B0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692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01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1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19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0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05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64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05BC-5E45-D170-232B-8349592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74274-26F8-5E94-D4BE-E5ECAB07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63E2F-C214-AE66-378D-69FA9A69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5685A-DB00-44FC-EF3D-A38714D9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813C0-88C1-4614-B30B-E947B873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883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34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C1F8-F3ED-6414-99CE-8D540492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FF46D-1AA7-2F7B-A476-1E50D77EA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63F9C-0F37-1395-1822-97FD5B7F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497B7-9D01-FC3E-6985-81EB3D55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30B8-5A5C-A923-E142-68414B76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68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8F09-6949-C5B9-D226-93742DE5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0A0BF-0976-0CD4-6E6B-FBFB5A595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B9C42-AD1E-88E6-748A-679E19C70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8A7DC-7C4F-2622-4427-F8E24ECC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BE71D-95AC-8978-7FAF-2C72E5D8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11F3E-A5F3-EDEE-6F19-82F8D2C3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03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B4269-706D-E7B7-12D9-57CA06CE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65990-30AE-CF82-34B2-1BD04FCA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D48B8-844D-3D90-B884-8619E0072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34234-2DBB-64DD-42C7-ECCC7C923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74035-F4FC-FBAA-ACD0-D1D191D82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79753-0214-DD5B-2A6C-56A0A574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54E48E-060C-7613-DBE7-A4CA7555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8C58B-8412-9A97-ACB8-5106E2A4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95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9926-1435-0812-EF8C-4492BE01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216C7-CB3C-6DE8-2D19-CAB0C2CF7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E504F-8731-1B0D-2CDA-12AB3931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672AE-E449-6A83-ED21-F4E35160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02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81D256-2173-956E-DC6C-2D8EA54E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AC301-3DEF-8B04-7FEF-93BDA768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4879-452B-9033-A9BC-086B9541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15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87E9-6FD8-F936-AE50-96C325F0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7262A-8865-27CF-62F5-BCADE986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CE410-1FAA-8410-CA81-DD4A946C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AC0A9-99ED-4CB7-1E2F-43703F5D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B30CE-1B64-2862-063E-7B102F5A0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2AF2E-488F-D0BC-DB3F-740300F6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17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23CC-0427-49EA-489F-DCC02193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742EBA-4EB2-3D59-D32D-FFE26A583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357B8-D08F-D2E7-9328-857746468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03E62-24FE-F4D5-F745-BB927581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DD2A2-46C1-8A07-45E0-DDFF7CCA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04EBE-07CB-070A-8EDF-44E959B9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02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7ACDC-D4B8-96B4-7B27-E8A593E3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158DF-0D11-EDD9-5A0E-23CC287F3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50F0-C3A9-E820-5361-AC0E47CD2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CFA7DE-DF48-41DF-81A0-1A2DFFCF4C5F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AF7DF-0A22-7DB9-5361-019FDA88B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708B7-CD25-5DE4-5D2E-A365854E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5C2B14-1946-42EB-855C-A62A8A875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2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8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MPxtcEgtds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U_3xKoStQk?feature=oembe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ulDgOQa7a8?feature=oemb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0cM0dXEfrA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78406-D15B-E8E9-AF9A-4489BD4EA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309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SEMTM0043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Robotics Science &amp;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5E601-6A9B-3740-31C6-99004132D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22984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TB2, AY 2025-2026</a:t>
            </a:r>
          </a:p>
          <a:p>
            <a:r>
              <a:rPr lang="en-GB" dirty="0">
                <a:solidFill>
                  <a:schemeClr val="bg1"/>
                </a:solidFill>
              </a:rPr>
              <a:t>Unit Director: Paul O’Dowd (paul.odowd@bristol.ac.uk)</a:t>
            </a:r>
          </a:p>
        </p:txBody>
      </p:sp>
      <p:pic>
        <p:nvPicPr>
          <p:cNvPr id="5" name="Picture 4" descr="A drawing of a device&#10;&#10;Description automatically generated with medium confidence">
            <a:extLst>
              <a:ext uri="{FF2B5EF4-FFF2-40B4-BE49-F238E27FC236}">
                <a16:creationId xmlns:a16="http://schemas.microsoft.com/office/drawing/2014/main" id="{3801B697-2BEB-5C49-841D-41C2E3A71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51" y="3823855"/>
            <a:ext cx="8840298" cy="24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69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88267-0C73-1591-33DC-49B089606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1DF059-0A9B-61EA-736A-447FB8B6FF2F}"/>
              </a:ext>
            </a:extLst>
          </p:cNvPr>
          <p:cNvSpPr txBox="1"/>
          <p:nvPr/>
        </p:nvSpPr>
        <p:spPr>
          <a:xfrm>
            <a:off x="2209366" y="2517588"/>
            <a:ext cx="75637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“It </a:t>
            </a:r>
            <a:r>
              <a:rPr lang="en-GB" sz="2800" b="1" i="1" dirty="0"/>
              <a:t>never works first time</a:t>
            </a:r>
            <a:r>
              <a:rPr lang="en-GB" sz="2800" i="1" dirty="0"/>
              <a:t> on the hardware.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b="1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b="1" i="1" dirty="0"/>
              <a:t>It’s going to fail somehow.  </a:t>
            </a:r>
            <a:r>
              <a:rPr lang="en-GB" sz="2800" i="1" dirty="0"/>
              <a:t>Anytime something fails, </a:t>
            </a:r>
          </a:p>
          <a:p>
            <a:pPr marL="1162050" algn="r">
              <a:tabLst>
                <a:tab pos="3943350" algn="l"/>
                <a:tab pos="4486275" algn="l"/>
              </a:tabLst>
            </a:pPr>
            <a:r>
              <a:rPr lang="en-GB" sz="2800" i="1" dirty="0"/>
              <a:t>we </a:t>
            </a:r>
            <a:r>
              <a:rPr lang="en-GB" sz="2800" b="1" i="1" dirty="0"/>
              <a:t>generate a log of everything that the robot observed</a:t>
            </a:r>
            <a:r>
              <a:rPr lang="en-GB" sz="2800" i="1" dirty="0"/>
              <a:t> during the failure.  </a:t>
            </a:r>
          </a:p>
          <a:p>
            <a:pPr marL="1162050" algn="just">
              <a:tabLst>
                <a:tab pos="3943350" algn="l"/>
                <a:tab pos="4486275" algn="l"/>
              </a:tabLst>
            </a:pPr>
            <a:endParaRPr lang="en-GB" sz="2800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b="1" i="1" dirty="0"/>
              <a:t>Try to find why the robot failed</a:t>
            </a:r>
            <a:r>
              <a:rPr lang="en-GB" sz="2800" i="1" dirty="0"/>
              <a:t>. We fix that issue.  </a:t>
            </a:r>
            <a:r>
              <a:rPr lang="en-GB" sz="2800" b="1" i="1" dirty="0"/>
              <a:t>Then we repeat the cycle. </a:t>
            </a:r>
            <a:endParaRPr lang="en-GB" sz="2800" b="1" dirty="0"/>
          </a:p>
        </p:txBody>
      </p:sp>
      <p:pic>
        <p:nvPicPr>
          <p:cNvPr id="2" name="Picture 4" descr="Generated image">
            <a:extLst>
              <a:ext uri="{FF2B5EF4-FFF2-40B4-BE49-F238E27FC236}">
                <a16:creationId xmlns:a16="http://schemas.microsoft.com/office/drawing/2014/main" id="{891A82AA-877B-FE90-4D01-EB3D23B3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89694" y="-3048922"/>
            <a:ext cx="3603057" cy="54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63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A25C6-69F8-C1E8-C652-07F4EB3C5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enerated image">
            <a:extLst>
              <a:ext uri="{FF2B5EF4-FFF2-40B4-BE49-F238E27FC236}">
                <a16:creationId xmlns:a16="http://schemas.microsoft.com/office/drawing/2014/main" id="{26449792-1C15-AB14-32E6-51ECAE9B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89694" y="-3048922"/>
            <a:ext cx="3603057" cy="54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3A94BD5-EFC8-AB69-B241-C2A28535DC59}"/>
              </a:ext>
            </a:extLst>
          </p:cNvPr>
          <p:cNvGrpSpPr/>
          <p:nvPr/>
        </p:nvGrpSpPr>
        <p:grpSpPr>
          <a:xfrm>
            <a:off x="1816205" y="850221"/>
            <a:ext cx="8026190" cy="6735368"/>
            <a:chOff x="2082905" y="126321"/>
            <a:chExt cx="8026190" cy="6735368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F98AEBFD-CAD6-8A22-5B1A-AF60BE4EC0F2}"/>
                </a:ext>
              </a:extLst>
            </p:cNvPr>
            <p:cNvSpPr/>
            <p:nvPr/>
          </p:nvSpPr>
          <p:spPr>
            <a:xfrm rot="1426181">
              <a:off x="2082905" y="126321"/>
              <a:ext cx="8026190" cy="6735368"/>
            </a:xfrm>
            <a:custGeom>
              <a:avLst/>
              <a:gdLst>
                <a:gd name="connsiteX0" fmla="*/ 724586 w 8026190"/>
                <a:gd name="connsiteY0" fmla="*/ 2240445 h 6735368"/>
                <a:gd name="connsiteX1" fmla="*/ 1044705 w 8026190"/>
                <a:gd name="connsiteY1" fmla="*/ 1076879 h 6735368"/>
                <a:gd name="connsiteX2" fmla="*/ 2602009 w 8026190"/>
                <a:gd name="connsiteY2" fmla="*/ 811050 h 6735368"/>
                <a:gd name="connsiteX3" fmla="*/ 4172132 w 8026190"/>
                <a:gd name="connsiteY3" fmla="*/ 535087 h 6735368"/>
                <a:gd name="connsiteX4" fmla="*/ 4783943 w 8026190"/>
                <a:gd name="connsiteY4" fmla="*/ 31182 h 6735368"/>
                <a:gd name="connsiteX5" fmla="*/ 5542715 w 8026190"/>
                <a:gd name="connsiteY5" fmla="*/ 386815 h 6735368"/>
                <a:gd name="connsiteX6" fmla="*/ 6588721 w 8026190"/>
                <a:gd name="connsiteY6" fmla="*/ 107578 h 6735368"/>
                <a:gd name="connsiteX7" fmla="*/ 7119156 w 8026190"/>
                <a:gd name="connsiteY7" fmla="*/ 869361 h 6735368"/>
                <a:gd name="connsiteX8" fmla="*/ 7799896 w 8026190"/>
                <a:gd name="connsiteY8" fmla="*/ 1608692 h 6735368"/>
                <a:gd name="connsiteX9" fmla="*/ 7769426 w 8026190"/>
                <a:gd name="connsiteY9" fmla="*/ 2410388 h 6735368"/>
                <a:gd name="connsiteX10" fmla="*/ 7992004 w 8026190"/>
                <a:gd name="connsiteY10" fmla="*/ 3636163 h 6735368"/>
                <a:gd name="connsiteX11" fmla="*/ 6949342 w 8026190"/>
                <a:gd name="connsiteY11" fmla="*/ 4709144 h 6735368"/>
                <a:gd name="connsiteX12" fmla="*/ 6576087 w 8026190"/>
                <a:gd name="connsiteY12" fmla="*/ 5628553 h 6735368"/>
                <a:gd name="connsiteX13" fmla="*/ 5305274 w 8026190"/>
                <a:gd name="connsiteY13" fmla="*/ 5739874 h 6735368"/>
                <a:gd name="connsiteX14" fmla="*/ 4397125 w 8026190"/>
                <a:gd name="connsiteY14" fmla="*/ 6720712 h 6735368"/>
                <a:gd name="connsiteX15" fmla="*/ 3061842 w 8026190"/>
                <a:gd name="connsiteY15" fmla="*/ 6122012 h 6735368"/>
                <a:gd name="connsiteX16" fmla="*/ 1078333 w 8026190"/>
                <a:gd name="connsiteY16" fmla="*/ 5530485 h 6735368"/>
                <a:gd name="connsiteX17" fmla="*/ 206228 w 8026190"/>
                <a:gd name="connsiteY17" fmla="*/ 4872228 h 6735368"/>
                <a:gd name="connsiteX18" fmla="*/ 392577 w 8026190"/>
                <a:gd name="connsiteY18" fmla="*/ 3983689 h 6735368"/>
                <a:gd name="connsiteX19" fmla="*/ -929 w 8026190"/>
                <a:gd name="connsiteY19" fmla="*/ 3072076 h 6735368"/>
                <a:gd name="connsiteX20" fmla="*/ 717712 w 8026190"/>
                <a:gd name="connsiteY20" fmla="*/ 2261805 h 6735368"/>
                <a:gd name="connsiteX21" fmla="*/ 724586 w 8026190"/>
                <a:gd name="connsiteY21" fmla="*/ 2240445 h 6735368"/>
                <a:gd name="connsiteX0" fmla="*/ 871919 w 8026190"/>
                <a:gd name="connsiteY0" fmla="*/ 4081290 h 6735368"/>
                <a:gd name="connsiteX1" fmla="*/ 401309 w 8026190"/>
                <a:gd name="connsiteY1" fmla="*/ 3957028 h 6735368"/>
                <a:gd name="connsiteX2" fmla="*/ 1287163 w 8026190"/>
                <a:gd name="connsiteY2" fmla="*/ 5441148 h 6735368"/>
                <a:gd name="connsiteX3" fmla="*/ 1081306 w 8026190"/>
                <a:gd name="connsiteY3" fmla="*/ 5500550 h 6735368"/>
                <a:gd name="connsiteX4" fmla="*/ 3061471 w 8026190"/>
                <a:gd name="connsiteY4" fmla="*/ 6094572 h 6735368"/>
                <a:gd name="connsiteX5" fmla="*/ 2937362 w 8026190"/>
                <a:gd name="connsiteY5" fmla="*/ 5823286 h 6735368"/>
                <a:gd name="connsiteX6" fmla="*/ 5355809 w 8026190"/>
                <a:gd name="connsiteY6" fmla="*/ 5418073 h 6735368"/>
                <a:gd name="connsiteX7" fmla="*/ 5306203 w 8026190"/>
                <a:gd name="connsiteY7" fmla="*/ 5715708 h 6735368"/>
                <a:gd name="connsiteX8" fmla="*/ 6340875 w 8026190"/>
                <a:gd name="connsiteY8" fmla="*/ 3578787 h 6735368"/>
                <a:gd name="connsiteX9" fmla="*/ 6944883 w 8026190"/>
                <a:gd name="connsiteY9" fmla="*/ 4691370 h 6735368"/>
                <a:gd name="connsiteX10" fmla="*/ 7765710 w 8026190"/>
                <a:gd name="connsiteY10" fmla="*/ 2393862 h 6735368"/>
                <a:gd name="connsiteX11" fmla="*/ 7496684 w 8026190"/>
                <a:gd name="connsiteY11" fmla="*/ 2811080 h 6735368"/>
                <a:gd name="connsiteX12" fmla="*/ 7120270 w 8026190"/>
                <a:gd name="connsiteY12" fmla="*/ 845974 h 6735368"/>
                <a:gd name="connsiteX13" fmla="*/ 7134391 w 8026190"/>
                <a:gd name="connsiteY13" fmla="*/ 1043046 h 6735368"/>
                <a:gd name="connsiteX14" fmla="*/ 5402443 w 8026190"/>
                <a:gd name="connsiteY14" fmla="*/ 616161 h 6735368"/>
                <a:gd name="connsiteX15" fmla="*/ 5540300 w 8026190"/>
                <a:gd name="connsiteY15" fmla="*/ 364832 h 6735368"/>
                <a:gd name="connsiteX16" fmla="*/ 4113608 w 8026190"/>
                <a:gd name="connsiteY16" fmla="*/ 735901 h 6735368"/>
                <a:gd name="connsiteX17" fmla="*/ 4180307 w 8026190"/>
                <a:gd name="connsiteY17" fmla="*/ 519184 h 6735368"/>
                <a:gd name="connsiteX18" fmla="*/ 2601080 w 8026190"/>
                <a:gd name="connsiteY18" fmla="*/ 809491 h 6735368"/>
                <a:gd name="connsiteX19" fmla="*/ 2842608 w 8026190"/>
                <a:gd name="connsiteY19" fmla="*/ 1019659 h 6735368"/>
                <a:gd name="connsiteX20" fmla="*/ 766761 w 8026190"/>
                <a:gd name="connsiteY20" fmla="*/ 2461683 h 6735368"/>
                <a:gd name="connsiteX21" fmla="*/ 724586 w 8026190"/>
                <a:gd name="connsiteY21" fmla="*/ 2240445 h 673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26190" h="6735368" fill="none" extrusionOk="0">
                  <a:moveTo>
                    <a:pt x="724586" y="2240445"/>
                  </a:moveTo>
                  <a:cubicBezTo>
                    <a:pt x="657466" y="1917433"/>
                    <a:pt x="739278" y="1407005"/>
                    <a:pt x="1044705" y="1076879"/>
                  </a:cubicBezTo>
                  <a:cubicBezTo>
                    <a:pt x="1521353" y="704417"/>
                    <a:pt x="2083652" y="426195"/>
                    <a:pt x="2602009" y="811050"/>
                  </a:cubicBezTo>
                  <a:cubicBezTo>
                    <a:pt x="2850003" y="326745"/>
                    <a:pt x="3709186" y="-160926"/>
                    <a:pt x="4172132" y="535087"/>
                  </a:cubicBezTo>
                  <a:cubicBezTo>
                    <a:pt x="4315094" y="209839"/>
                    <a:pt x="4533328" y="416"/>
                    <a:pt x="4783943" y="31182"/>
                  </a:cubicBezTo>
                  <a:cubicBezTo>
                    <a:pt x="5074997" y="71200"/>
                    <a:pt x="5384493" y="198212"/>
                    <a:pt x="5542715" y="386815"/>
                  </a:cubicBezTo>
                  <a:cubicBezTo>
                    <a:pt x="5752329" y="106917"/>
                    <a:pt x="6156863" y="-134950"/>
                    <a:pt x="6588721" y="107578"/>
                  </a:cubicBezTo>
                  <a:cubicBezTo>
                    <a:pt x="6845699" y="265434"/>
                    <a:pt x="6996881" y="583321"/>
                    <a:pt x="7119156" y="869361"/>
                  </a:cubicBezTo>
                  <a:cubicBezTo>
                    <a:pt x="7461909" y="870989"/>
                    <a:pt x="7661270" y="1223177"/>
                    <a:pt x="7799896" y="1608692"/>
                  </a:cubicBezTo>
                  <a:cubicBezTo>
                    <a:pt x="7809854" y="1907846"/>
                    <a:pt x="7881617" y="2179311"/>
                    <a:pt x="7769426" y="2410388"/>
                  </a:cubicBezTo>
                  <a:cubicBezTo>
                    <a:pt x="8042014" y="2741273"/>
                    <a:pt x="8137735" y="3245351"/>
                    <a:pt x="7992004" y="3636163"/>
                  </a:cubicBezTo>
                  <a:cubicBezTo>
                    <a:pt x="7977034" y="4239193"/>
                    <a:pt x="7339642" y="4611072"/>
                    <a:pt x="6949342" y="4709144"/>
                  </a:cubicBezTo>
                  <a:cubicBezTo>
                    <a:pt x="6951670" y="5068831"/>
                    <a:pt x="6806952" y="5385654"/>
                    <a:pt x="6576087" y="5628553"/>
                  </a:cubicBezTo>
                  <a:cubicBezTo>
                    <a:pt x="6197010" y="5952288"/>
                    <a:pt x="5638670" y="6050298"/>
                    <a:pt x="5305274" y="5739874"/>
                  </a:cubicBezTo>
                  <a:cubicBezTo>
                    <a:pt x="5248693" y="6206086"/>
                    <a:pt x="4824861" y="6636778"/>
                    <a:pt x="4397125" y="6720712"/>
                  </a:cubicBezTo>
                  <a:cubicBezTo>
                    <a:pt x="4032856" y="6797791"/>
                    <a:pt x="3298904" y="6607729"/>
                    <a:pt x="3061842" y="6122012"/>
                  </a:cubicBezTo>
                  <a:cubicBezTo>
                    <a:pt x="2368763" y="6570344"/>
                    <a:pt x="1532337" y="6504506"/>
                    <a:pt x="1078333" y="5530485"/>
                  </a:cubicBezTo>
                  <a:cubicBezTo>
                    <a:pt x="688687" y="5517923"/>
                    <a:pt x="350928" y="5176913"/>
                    <a:pt x="206228" y="4872228"/>
                  </a:cubicBezTo>
                  <a:cubicBezTo>
                    <a:pt x="152555" y="4552136"/>
                    <a:pt x="235516" y="4203076"/>
                    <a:pt x="392577" y="3983689"/>
                  </a:cubicBezTo>
                  <a:cubicBezTo>
                    <a:pt x="159274" y="3888567"/>
                    <a:pt x="-96948" y="3487333"/>
                    <a:pt x="-929" y="3072076"/>
                  </a:cubicBezTo>
                  <a:cubicBezTo>
                    <a:pt x="79093" y="2719229"/>
                    <a:pt x="300903" y="2270520"/>
                    <a:pt x="717712" y="2261805"/>
                  </a:cubicBezTo>
                  <a:cubicBezTo>
                    <a:pt x="719726" y="2254385"/>
                    <a:pt x="722916" y="2247216"/>
                    <a:pt x="724586" y="2240445"/>
                  </a:cubicBezTo>
                  <a:close/>
                </a:path>
                <a:path w="8026190" h="6735368" fill="none" extrusionOk="0">
                  <a:moveTo>
                    <a:pt x="871919" y="4081290"/>
                  </a:moveTo>
                  <a:cubicBezTo>
                    <a:pt x="695488" y="4078230"/>
                    <a:pt x="560454" y="4060742"/>
                    <a:pt x="401309" y="3957028"/>
                  </a:cubicBezTo>
                  <a:moveTo>
                    <a:pt x="1287163" y="5441148"/>
                  </a:moveTo>
                  <a:cubicBezTo>
                    <a:pt x="1223029" y="5458367"/>
                    <a:pt x="1170250" y="5483807"/>
                    <a:pt x="1081306" y="5500550"/>
                  </a:cubicBezTo>
                  <a:moveTo>
                    <a:pt x="3061471" y="6094572"/>
                  </a:moveTo>
                  <a:cubicBezTo>
                    <a:pt x="3008516" y="6007553"/>
                    <a:pt x="2954163" y="5918404"/>
                    <a:pt x="2937362" y="5823286"/>
                  </a:cubicBezTo>
                  <a:moveTo>
                    <a:pt x="5355809" y="5418073"/>
                  </a:moveTo>
                  <a:cubicBezTo>
                    <a:pt x="5328235" y="5520198"/>
                    <a:pt x="5338255" y="5616051"/>
                    <a:pt x="5306203" y="5715708"/>
                  </a:cubicBezTo>
                  <a:moveTo>
                    <a:pt x="6340875" y="3578787"/>
                  </a:moveTo>
                  <a:cubicBezTo>
                    <a:pt x="6599315" y="3755784"/>
                    <a:pt x="6855653" y="4221119"/>
                    <a:pt x="6944883" y="4691370"/>
                  </a:cubicBezTo>
                  <a:moveTo>
                    <a:pt x="7765710" y="2393862"/>
                  </a:moveTo>
                  <a:cubicBezTo>
                    <a:pt x="7711245" y="2596801"/>
                    <a:pt x="7606076" y="2692729"/>
                    <a:pt x="7496684" y="2811080"/>
                  </a:cubicBezTo>
                  <a:moveTo>
                    <a:pt x="7120270" y="845974"/>
                  </a:moveTo>
                  <a:cubicBezTo>
                    <a:pt x="7134689" y="915691"/>
                    <a:pt x="7137908" y="974145"/>
                    <a:pt x="7134391" y="1043046"/>
                  </a:cubicBezTo>
                  <a:moveTo>
                    <a:pt x="5402443" y="616161"/>
                  </a:moveTo>
                  <a:cubicBezTo>
                    <a:pt x="5413093" y="526618"/>
                    <a:pt x="5503524" y="423152"/>
                    <a:pt x="5540300" y="364832"/>
                  </a:cubicBezTo>
                  <a:moveTo>
                    <a:pt x="4113608" y="735901"/>
                  </a:moveTo>
                  <a:cubicBezTo>
                    <a:pt x="4123190" y="668656"/>
                    <a:pt x="4154447" y="585479"/>
                    <a:pt x="4180307" y="519184"/>
                  </a:cubicBezTo>
                  <a:moveTo>
                    <a:pt x="2601080" y="809491"/>
                  </a:moveTo>
                  <a:cubicBezTo>
                    <a:pt x="2659689" y="864656"/>
                    <a:pt x="2766755" y="929124"/>
                    <a:pt x="2842608" y="1019659"/>
                  </a:cubicBezTo>
                  <a:moveTo>
                    <a:pt x="766761" y="2461683"/>
                  </a:moveTo>
                  <a:cubicBezTo>
                    <a:pt x="744742" y="2394009"/>
                    <a:pt x="737276" y="2309396"/>
                    <a:pt x="724586" y="2240445"/>
                  </a:cubicBezTo>
                </a:path>
                <a:path w="8026190" h="6735368" stroke="0" extrusionOk="0">
                  <a:moveTo>
                    <a:pt x="724586" y="2240445"/>
                  </a:moveTo>
                  <a:cubicBezTo>
                    <a:pt x="667374" y="1804026"/>
                    <a:pt x="779531" y="1391558"/>
                    <a:pt x="1044705" y="1076879"/>
                  </a:cubicBezTo>
                  <a:cubicBezTo>
                    <a:pt x="1540542" y="604625"/>
                    <a:pt x="2051265" y="375763"/>
                    <a:pt x="2602009" y="811050"/>
                  </a:cubicBezTo>
                  <a:cubicBezTo>
                    <a:pt x="3006418" y="321695"/>
                    <a:pt x="3798101" y="72422"/>
                    <a:pt x="4172132" y="535087"/>
                  </a:cubicBezTo>
                  <a:cubicBezTo>
                    <a:pt x="4229851" y="271757"/>
                    <a:pt x="4556440" y="84655"/>
                    <a:pt x="4783943" y="31182"/>
                  </a:cubicBezTo>
                  <a:cubicBezTo>
                    <a:pt x="5117240" y="45468"/>
                    <a:pt x="5363536" y="128434"/>
                    <a:pt x="5542715" y="386815"/>
                  </a:cubicBezTo>
                  <a:cubicBezTo>
                    <a:pt x="5894644" y="37815"/>
                    <a:pt x="6223960" y="6909"/>
                    <a:pt x="6588721" y="107578"/>
                  </a:cubicBezTo>
                  <a:cubicBezTo>
                    <a:pt x="6803510" y="267702"/>
                    <a:pt x="7071094" y="482597"/>
                    <a:pt x="7119156" y="869361"/>
                  </a:cubicBezTo>
                  <a:cubicBezTo>
                    <a:pt x="7442152" y="989771"/>
                    <a:pt x="7710049" y="1215282"/>
                    <a:pt x="7799896" y="1608692"/>
                  </a:cubicBezTo>
                  <a:cubicBezTo>
                    <a:pt x="7888819" y="1828565"/>
                    <a:pt x="7834939" y="2155351"/>
                    <a:pt x="7769426" y="2410388"/>
                  </a:cubicBezTo>
                  <a:cubicBezTo>
                    <a:pt x="7991041" y="2735324"/>
                    <a:pt x="8066896" y="3196398"/>
                    <a:pt x="7992004" y="3636163"/>
                  </a:cubicBezTo>
                  <a:cubicBezTo>
                    <a:pt x="7848549" y="4246929"/>
                    <a:pt x="7578167" y="4675771"/>
                    <a:pt x="6949342" y="4709144"/>
                  </a:cubicBezTo>
                  <a:cubicBezTo>
                    <a:pt x="6952327" y="5040692"/>
                    <a:pt x="6816475" y="5410663"/>
                    <a:pt x="6576087" y="5628553"/>
                  </a:cubicBezTo>
                  <a:cubicBezTo>
                    <a:pt x="6228015" y="5996322"/>
                    <a:pt x="5737156" y="6022376"/>
                    <a:pt x="5305274" y="5739874"/>
                  </a:cubicBezTo>
                  <a:cubicBezTo>
                    <a:pt x="5168430" y="6132926"/>
                    <a:pt x="4718963" y="6676046"/>
                    <a:pt x="4397125" y="6720712"/>
                  </a:cubicBezTo>
                  <a:cubicBezTo>
                    <a:pt x="3885663" y="6847907"/>
                    <a:pt x="3311336" y="6533161"/>
                    <a:pt x="3061842" y="6122012"/>
                  </a:cubicBezTo>
                  <a:cubicBezTo>
                    <a:pt x="2490203" y="6541947"/>
                    <a:pt x="1495750" y="6170198"/>
                    <a:pt x="1078333" y="5530485"/>
                  </a:cubicBezTo>
                  <a:cubicBezTo>
                    <a:pt x="797508" y="5556235"/>
                    <a:pt x="288385" y="5355591"/>
                    <a:pt x="206228" y="4872228"/>
                  </a:cubicBezTo>
                  <a:cubicBezTo>
                    <a:pt x="187624" y="4494023"/>
                    <a:pt x="158393" y="4172867"/>
                    <a:pt x="392577" y="3983689"/>
                  </a:cubicBezTo>
                  <a:cubicBezTo>
                    <a:pt x="85415" y="3716057"/>
                    <a:pt x="-45556" y="3467195"/>
                    <a:pt x="-929" y="3072076"/>
                  </a:cubicBezTo>
                  <a:cubicBezTo>
                    <a:pt x="60197" y="2708021"/>
                    <a:pt x="342786" y="2272255"/>
                    <a:pt x="717712" y="2261805"/>
                  </a:cubicBezTo>
                  <a:cubicBezTo>
                    <a:pt x="718945" y="2253639"/>
                    <a:pt x="722617" y="2247717"/>
                    <a:pt x="724586" y="2240445"/>
                  </a:cubicBezTo>
                  <a:close/>
                </a:path>
                <a:path w="8026190" h="6735368" fill="none" stroke="0" extrusionOk="0">
                  <a:moveTo>
                    <a:pt x="871919" y="4081290"/>
                  </a:moveTo>
                  <a:cubicBezTo>
                    <a:pt x="702216" y="4109348"/>
                    <a:pt x="550581" y="4080016"/>
                    <a:pt x="401309" y="3957028"/>
                  </a:cubicBezTo>
                  <a:moveTo>
                    <a:pt x="1287163" y="5441148"/>
                  </a:moveTo>
                  <a:cubicBezTo>
                    <a:pt x="1228833" y="5455291"/>
                    <a:pt x="1158895" y="5505944"/>
                    <a:pt x="1081306" y="5500550"/>
                  </a:cubicBezTo>
                  <a:moveTo>
                    <a:pt x="3061471" y="6094572"/>
                  </a:moveTo>
                  <a:cubicBezTo>
                    <a:pt x="2991890" y="6016937"/>
                    <a:pt x="2961008" y="5915175"/>
                    <a:pt x="2937362" y="5823286"/>
                  </a:cubicBezTo>
                  <a:moveTo>
                    <a:pt x="5355809" y="5418073"/>
                  </a:moveTo>
                  <a:cubicBezTo>
                    <a:pt x="5359865" y="5538619"/>
                    <a:pt x="5353778" y="5615627"/>
                    <a:pt x="5306203" y="5715708"/>
                  </a:cubicBezTo>
                  <a:moveTo>
                    <a:pt x="6340875" y="3578787"/>
                  </a:moveTo>
                  <a:cubicBezTo>
                    <a:pt x="6705610" y="3695970"/>
                    <a:pt x="6938433" y="4176038"/>
                    <a:pt x="6944883" y="4691370"/>
                  </a:cubicBezTo>
                  <a:moveTo>
                    <a:pt x="7765710" y="2393862"/>
                  </a:moveTo>
                  <a:cubicBezTo>
                    <a:pt x="7711917" y="2559494"/>
                    <a:pt x="7638835" y="2667918"/>
                    <a:pt x="7496684" y="2811080"/>
                  </a:cubicBezTo>
                  <a:moveTo>
                    <a:pt x="7120270" y="845974"/>
                  </a:moveTo>
                  <a:cubicBezTo>
                    <a:pt x="7132005" y="911463"/>
                    <a:pt x="7136486" y="975124"/>
                    <a:pt x="7134391" y="1043046"/>
                  </a:cubicBezTo>
                  <a:moveTo>
                    <a:pt x="5402443" y="616161"/>
                  </a:moveTo>
                  <a:cubicBezTo>
                    <a:pt x="5444441" y="550734"/>
                    <a:pt x="5486141" y="421156"/>
                    <a:pt x="5540300" y="364832"/>
                  </a:cubicBezTo>
                  <a:moveTo>
                    <a:pt x="4113608" y="735901"/>
                  </a:moveTo>
                  <a:cubicBezTo>
                    <a:pt x="4121805" y="656215"/>
                    <a:pt x="4148283" y="583736"/>
                    <a:pt x="4180307" y="519184"/>
                  </a:cubicBezTo>
                  <a:moveTo>
                    <a:pt x="2601080" y="809491"/>
                  </a:moveTo>
                  <a:cubicBezTo>
                    <a:pt x="2699237" y="883164"/>
                    <a:pt x="2794640" y="944209"/>
                    <a:pt x="2842608" y="1019659"/>
                  </a:cubicBezTo>
                  <a:moveTo>
                    <a:pt x="766761" y="2461683"/>
                  </a:moveTo>
                  <a:cubicBezTo>
                    <a:pt x="753659" y="2373279"/>
                    <a:pt x="743286" y="2326564"/>
                    <a:pt x="724586" y="2240445"/>
                  </a:cubicBezTo>
                </a:path>
              </a:pathLst>
            </a:custGeom>
            <a:solidFill>
              <a:schemeClr val="bg1"/>
            </a:solidFill>
            <a:ln w="28575">
              <a:extLst>
                <a:ext uri="{C807C97D-BFC1-408E-A445-0C87EB9F89A2}">
                  <ask:lineSketchStyleProps xmlns:ask="http://schemas.microsoft.com/office/drawing/2018/sketchyshapes" sd="3409673108">
                    <a:prstGeom prst="cloud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7C09FE-6CA3-AA8F-3055-758351154001}"/>
                </a:ext>
              </a:extLst>
            </p:cNvPr>
            <p:cNvSpPr txBox="1"/>
            <p:nvPr/>
          </p:nvSpPr>
          <p:spPr>
            <a:xfrm>
              <a:off x="3636433" y="1076839"/>
              <a:ext cx="565785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Collecting evidence:</a:t>
              </a:r>
            </a:p>
            <a:p>
              <a:pPr marL="457200" indent="-457200">
                <a:buFontTx/>
                <a:buChar char="-"/>
              </a:pPr>
              <a:r>
                <a:rPr lang="en-GB" sz="3200" i="1" dirty="0"/>
                <a:t>to debug</a:t>
              </a:r>
            </a:p>
            <a:p>
              <a:pPr marL="457200" indent="-457200">
                <a:buFontTx/>
                <a:buChar char="-"/>
              </a:pPr>
              <a:r>
                <a:rPr lang="en-GB" sz="3200" i="1" dirty="0"/>
                <a:t>to investigate</a:t>
              </a:r>
            </a:p>
            <a:p>
              <a:pPr marL="457200" indent="-457200">
                <a:buFontTx/>
                <a:buChar char="-"/>
              </a:pPr>
              <a:r>
                <a:rPr lang="en-GB" sz="3200" i="1" dirty="0"/>
                <a:t>to understand</a:t>
              </a:r>
            </a:p>
            <a:p>
              <a:pPr marL="457200" indent="-457200">
                <a:buFontTx/>
                <a:buChar char="-"/>
              </a:pPr>
              <a:endParaRPr lang="en-GB" sz="3200" i="1" dirty="0"/>
            </a:p>
            <a:p>
              <a:endParaRPr lang="en-GB" sz="3200" i="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C910E2A-3821-F580-5B47-05E350997784}"/>
              </a:ext>
            </a:extLst>
          </p:cNvPr>
          <p:cNvSpPr txBox="1"/>
          <p:nvPr/>
        </p:nvSpPr>
        <p:spPr>
          <a:xfrm>
            <a:off x="2328428" y="3963729"/>
            <a:ext cx="73255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 </a:t>
            </a:r>
            <a:r>
              <a:rPr lang="en-GB" sz="3200" b="1" i="1" dirty="0"/>
              <a:t>scientific</a:t>
            </a:r>
            <a:r>
              <a:rPr lang="en-GB" sz="3200" i="1" dirty="0"/>
              <a:t> process</a:t>
            </a:r>
            <a:r>
              <a:rPr lang="en-GB" sz="3200" dirty="0"/>
              <a:t>:</a:t>
            </a:r>
          </a:p>
          <a:p>
            <a:r>
              <a:rPr lang="en-GB" sz="3200" dirty="0"/>
              <a:t>Observe </a:t>
            </a:r>
            <a:r>
              <a:rPr lang="en-GB" sz="3200" dirty="0">
                <a:sym typeface="Wingdings" panose="05000000000000000000" pitchFamily="2" charset="2"/>
              </a:rPr>
              <a:t> Predict  Test  Observe 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287768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D47A-5A15-9E1D-E9C6-82F4B95C9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2668A9-A9B7-52DE-9FAD-61BCBC1D5D12}"/>
              </a:ext>
            </a:extLst>
          </p:cNvPr>
          <p:cNvSpPr txBox="1"/>
          <p:nvPr/>
        </p:nvSpPr>
        <p:spPr>
          <a:xfrm>
            <a:off x="5162550" y="1022163"/>
            <a:ext cx="64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2050" algn="just">
              <a:tabLst>
                <a:tab pos="3943350" algn="l"/>
                <a:tab pos="4486275" algn="l"/>
              </a:tabLst>
            </a:pPr>
            <a:endParaRPr lang="en-GB" sz="2800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b="1" i="1" dirty="0"/>
              <a:t>“Try to find why the robot failed</a:t>
            </a:r>
            <a:r>
              <a:rPr lang="en-GB" sz="2800" i="1" dirty="0"/>
              <a:t>. We fix that issue.  </a:t>
            </a:r>
            <a:r>
              <a:rPr lang="en-GB" sz="2800" b="1" i="1" dirty="0"/>
              <a:t>Then we repeat the cycle. 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b="1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Run it on hardware.  </a:t>
            </a:r>
            <a:r>
              <a:rPr lang="en-GB" sz="2800" b="1" i="1" dirty="0"/>
              <a:t>Find the next failure.</a:t>
            </a:r>
            <a:r>
              <a:rPr lang="en-GB" sz="2800" i="1" dirty="0"/>
              <a:t>  </a:t>
            </a:r>
            <a:r>
              <a:rPr lang="en-GB" sz="2800" b="1" i="1" dirty="0"/>
              <a:t>Debug it</a:t>
            </a:r>
            <a:r>
              <a:rPr lang="en-GB" sz="2800" i="1" dirty="0"/>
              <a:t>.  </a:t>
            </a:r>
            <a:r>
              <a:rPr lang="en-GB" sz="2800" b="1" i="1" dirty="0"/>
              <a:t>Fix it.</a:t>
            </a:r>
            <a:r>
              <a:rPr lang="en-GB" sz="2800" i="1" dirty="0"/>
              <a:t>  Run it on hardware.  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b="1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b="1" i="1" dirty="0"/>
              <a:t>And the more you do that, the more reliable your behaviours will be.</a:t>
            </a:r>
            <a:endParaRPr lang="en-GB" sz="2800" b="1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BDF6E133-B43B-E34E-774C-E929770D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617744"/>
            <a:ext cx="38862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5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0EEDE-52A7-D779-ACDE-8C30A099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BA940-A67A-C14A-7C00-CAF78B431AB7}"/>
              </a:ext>
            </a:extLst>
          </p:cNvPr>
          <p:cNvSpPr txBox="1"/>
          <p:nvPr/>
        </p:nvSpPr>
        <p:spPr>
          <a:xfrm>
            <a:off x="5162550" y="1022163"/>
            <a:ext cx="64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2050" algn="just">
              <a:tabLst>
                <a:tab pos="3943350" algn="l"/>
                <a:tab pos="4486275" algn="l"/>
              </a:tabLst>
            </a:pPr>
            <a:endParaRPr lang="en-GB" sz="2800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b="1" i="1" dirty="0"/>
              <a:t>“Try to find why the robot failed</a:t>
            </a:r>
            <a:r>
              <a:rPr lang="en-GB" sz="2800" i="1" dirty="0"/>
              <a:t>. We fix that issue.  </a:t>
            </a:r>
            <a:r>
              <a:rPr lang="en-GB" sz="2800" b="1" i="1" dirty="0"/>
              <a:t>Then we repeat the cycle. 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b="1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Run it on hardware.  </a:t>
            </a:r>
            <a:r>
              <a:rPr lang="en-GB" sz="2800" b="1" i="1" dirty="0"/>
              <a:t>Find the next failure.</a:t>
            </a:r>
            <a:r>
              <a:rPr lang="en-GB" sz="2800" i="1" dirty="0"/>
              <a:t>  </a:t>
            </a:r>
            <a:r>
              <a:rPr lang="en-GB" sz="2800" b="1" i="1" dirty="0"/>
              <a:t>Debug it</a:t>
            </a:r>
            <a:r>
              <a:rPr lang="en-GB" sz="2800" i="1" dirty="0"/>
              <a:t>.  </a:t>
            </a:r>
            <a:r>
              <a:rPr lang="en-GB" sz="2800" b="1" i="1" dirty="0"/>
              <a:t>Fix it.</a:t>
            </a:r>
            <a:r>
              <a:rPr lang="en-GB" sz="2800" i="1" dirty="0"/>
              <a:t>  Run it on hardware.  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b="1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b="1" i="1" dirty="0"/>
              <a:t>And the more you do that, the more reliable your behaviours will be.</a:t>
            </a:r>
            <a:endParaRPr lang="en-GB" sz="2800" b="1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EAC1FE20-07B4-155A-8581-0C3CCB8E3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617744"/>
            <a:ext cx="38862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B7E72747-6B84-5A90-212F-75499740AE90}"/>
              </a:ext>
            </a:extLst>
          </p:cNvPr>
          <p:cNvSpPr/>
          <p:nvPr/>
        </p:nvSpPr>
        <p:spPr>
          <a:xfrm rot="1426181">
            <a:off x="3768833" y="164709"/>
            <a:ext cx="8026190" cy="6735368"/>
          </a:xfrm>
          <a:custGeom>
            <a:avLst/>
            <a:gdLst>
              <a:gd name="connsiteX0" fmla="*/ 724586 w 8026190"/>
              <a:gd name="connsiteY0" fmla="*/ 2240445 h 6735368"/>
              <a:gd name="connsiteX1" fmla="*/ 1044705 w 8026190"/>
              <a:gd name="connsiteY1" fmla="*/ 1076879 h 6735368"/>
              <a:gd name="connsiteX2" fmla="*/ 2602009 w 8026190"/>
              <a:gd name="connsiteY2" fmla="*/ 811050 h 6735368"/>
              <a:gd name="connsiteX3" fmla="*/ 4172132 w 8026190"/>
              <a:gd name="connsiteY3" fmla="*/ 535087 h 6735368"/>
              <a:gd name="connsiteX4" fmla="*/ 4783943 w 8026190"/>
              <a:gd name="connsiteY4" fmla="*/ 31182 h 6735368"/>
              <a:gd name="connsiteX5" fmla="*/ 5542715 w 8026190"/>
              <a:gd name="connsiteY5" fmla="*/ 386815 h 6735368"/>
              <a:gd name="connsiteX6" fmla="*/ 6588721 w 8026190"/>
              <a:gd name="connsiteY6" fmla="*/ 107578 h 6735368"/>
              <a:gd name="connsiteX7" fmla="*/ 7119156 w 8026190"/>
              <a:gd name="connsiteY7" fmla="*/ 869361 h 6735368"/>
              <a:gd name="connsiteX8" fmla="*/ 7799896 w 8026190"/>
              <a:gd name="connsiteY8" fmla="*/ 1608692 h 6735368"/>
              <a:gd name="connsiteX9" fmla="*/ 7769426 w 8026190"/>
              <a:gd name="connsiteY9" fmla="*/ 2410388 h 6735368"/>
              <a:gd name="connsiteX10" fmla="*/ 7992004 w 8026190"/>
              <a:gd name="connsiteY10" fmla="*/ 3636163 h 6735368"/>
              <a:gd name="connsiteX11" fmla="*/ 6949342 w 8026190"/>
              <a:gd name="connsiteY11" fmla="*/ 4709144 h 6735368"/>
              <a:gd name="connsiteX12" fmla="*/ 6576087 w 8026190"/>
              <a:gd name="connsiteY12" fmla="*/ 5628553 h 6735368"/>
              <a:gd name="connsiteX13" fmla="*/ 5305274 w 8026190"/>
              <a:gd name="connsiteY13" fmla="*/ 5739874 h 6735368"/>
              <a:gd name="connsiteX14" fmla="*/ 4397125 w 8026190"/>
              <a:gd name="connsiteY14" fmla="*/ 6720712 h 6735368"/>
              <a:gd name="connsiteX15" fmla="*/ 3061842 w 8026190"/>
              <a:gd name="connsiteY15" fmla="*/ 6122012 h 6735368"/>
              <a:gd name="connsiteX16" fmla="*/ 1078333 w 8026190"/>
              <a:gd name="connsiteY16" fmla="*/ 5530485 h 6735368"/>
              <a:gd name="connsiteX17" fmla="*/ 206228 w 8026190"/>
              <a:gd name="connsiteY17" fmla="*/ 4872228 h 6735368"/>
              <a:gd name="connsiteX18" fmla="*/ 392577 w 8026190"/>
              <a:gd name="connsiteY18" fmla="*/ 3983689 h 6735368"/>
              <a:gd name="connsiteX19" fmla="*/ -929 w 8026190"/>
              <a:gd name="connsiteY19" fmla="*/ 3072076 h 6735368"/>
              <a:gd name="connsiteX20" fmla="*/ 717712 w 8026190"/>
              <a:gd name="connsiteY20" fmla="*/ 2261805 h 6735368"/>
              <a:gd name="connsiteX21" fmla="*/ 724586 w 8026190"/>
              <a:gd name="connsiteY21" fmla="*/ 2240445 h 6735368"/>
              <a:gd name="connsiteX0" fmla="*/ 871919 w 8026190"/>
              <a:gd name="connsiteY0" fmla="*/ 4081290 h 6735368"/>
              <a:gd name="connsiteX1" fmla="*/ 401309 w 8026190"/>
              <a:gd name="connsiteY1" fmla="*/ 3957028 h 6735368"/>
              <a:gd name="connsiteX2" fmla="*/ 1287163 w 8026190"/>
              <a:gd name="connsiteY2" fmla="*/ 5441148 h 6735368"/>
              <a:gd name="connsiteX3" fmla="*/ 1081306 w 8026190"/>
              <a:gd name="connsiteY3" fmla="*/ 5500550 h 6735368"/>
              <a:gd name="connsiteX4" fmla="*/ 3061471 w 8026190"/>
              <a:gd name="connsiteY4" fmla="*/ 6094572 h 6735368"/>
              <a:gd name="connsiteX5" fmla="*/ 2937362 w 8026190"/>
              <a:gd name="connsiteY5" fmla="*/ 5823286 h 6735368"/>
              <a:gd name="connsiteX6" fmla="*/ 5355809 w 8026190"/>
              <a:gd name="connsiteY6" fmla="*/ 5418073 h 6735368"/>
              <a:gd name="connsiteX7" fmla="*/ 5306203 w 8026190"/>
              <a:gd name="connsiteY7" fmla="*/ 5715708 h 6735368"/>
              <a:gd name="connsiteX8" fmla="*/ 6340875 w 8026190"/>
              <a:gd name="connsiteY8" fmla="*/ 3578787 h 6735368"/>
              <a:gd name="connsiteX9" fmla="*/ 6944883 w 8026190"/>
              <a:gd name="connsiteY9" fmla="*/ 4691370 h 6735368"/>
              <a:gd name="connsiteX10" fmla="*/ 7765710 w 8026190"/>
              <a:gd name="connsiteY10" fmla="*/ 2393862 h 6735368"/>
              <a:gd name="connsiteX11" fmla="*/ 7496684 w 8026190"/>
              <a:gd name="connsiteY11" fmla="*/ 2811080 h 6735368"/>
              <a:gd name="connsiteX12" fmla="*/ 7120270 w 8026190"/>
              <a:gd name="connsiteY12" fmla="*/ 845974 h 6735368"/>
              <a:gd name="connsiteX13" fmla="*/ 7134391 w 8026190"/>
              <a:gd name="connsiteY13" fmla="*/ 1043046 h 6735368"/>
              <a:gd name="connsiteX14" fmla="*/ 5402443 w 8026190"/>
              <a:gd name="connsiteY14" fmla="*/ 616161 h 6735368"/>
              <a:gd name="connsiteX15" fmla="*/ 5540300 w 8026190"/>
              <a:gd name="connsiteY15" fmla="*/ 364832 h 6735368"/>
              <a:gd name="connsiteX16" fmla="*/ 4113608 w 8026190"/>
              <a:gd name="connsiteY16" fmla="*/ 735901 h 6735368"/>
              <a:gd name="connsiteX17" fmla="*/ 4180307 w 8026190"/>
              <a:gd name="connsiteY17" fmla="*/ 519184 h 6735368"/>
              <a:gd name="connsiteX18" fmla="*/ 2601080 w 8026190"/>
              <a:gd name="connsiteY18" fmla="*/ 809491 h 6735368"/>
              <a:gd name="connsiteX19" fmla="*/ 2842608 w 8026190"/>
              <a:gd name="connsiteY19" fmla="*/ 1019659 h 6735368"/>
              <a:gd name="connsiteX20" fmla="*/ 766761 w 8026190"/>
              <a:gd name="connsiteY20" fmla="*/ 2461683 h 6735368"/>
              <a:gd name="connsiteX21" fmla="*/ 724586 w 8026190"/>
              <a:gd name="connsiteY21" fmla="*/ 2240445 h 673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26190" h="6735368" fill="none" extrusionOk="0">
                <a:moveTo>
                  <a:pt x="724586" y="2240445"/>
                </a:moveTo>
                <a:cubicBezTo>
                  <a:pt x="657466" y="1917433"/>
                  <a:pt x="739278" y="1407005"/>
                  <a:pt x="1044705" y="1076879"/>
                </a:cubicBezTo>
                <a:cubicBezTo>
                  <a:pt x="1521353" y="704417"/>
                  <a:pt x="2083652" y="426195"/>
                  <a:pt x="2602009" y="811050"/>
                </a:cubicBezTo>
                <a:cubicBezTo>
                  <a:pt x="2850003" y="326745"/>
                  <a:pt x="3709186" y="-160926"/>
                  <a:pt x="4172132" y="535087"/>
                </a:cubicBezTo>
                <a:cubicBezTo>
                  <a:pt x="4315094" y="209839"/>
                  <a:pt x="4533328" y="416"/>
                  <a:pt x="4783943" y="31182"/>
                </a:cubicBezTo>
                <a:cubicBezTo>
                  <a:pt x="5074997" y="71200"/>
                  <a:pt x="5384493" y="198212"/>
                  <a:pt x="5542715" y="386815"/>
                </a:cubicBezTo>
                <a:cubicBezTo>
                  <a:pt x="5752329" y="106917"/>
                  <a:pt x="6156863" y="-134950"/>
                  <a:pt x="6588721" y="107578"/>
                </a:cubicBezTo>
                <a:cubicBezTo>
                  <a:pt x="6845699" y="265434"/>
                  <a:pt x="6996881" y="583321"/>
                  <a:pt x="7119156" y="869361"/>
                </a:cubicBezTo>
                <a:cubicBezTo>
                  <a:pt x="7461909" y="870989"/>
                  <a:pt x="7661270" y="1223177"/>
                  <a:pt x="7799896" y="1608692"/>
                </a:cubicBezTo>
                <a:cubicBezTo>
                  <a:pt x="7809854" y="1907846"/>
                  <a:pt x="7881617" y="2179311"/>
                  <a:pt x="7769426" y="2410388"/>
                </a:cubicBezTo>
                <a:cubicBezTo>
                  <a:pt x="8042014" y="2741273"/>
                  <a:pt x="8137735" y="3245351"/>
                  <a:pt x="7992004" y="3636163"/>
                </a:cubicBezTo>
                <a:cubicBezTo>
                  <a:pt x="7977034" y="4239193"/>
                  <a:pt x="7339642" y="4611072"/>
                  <a:pt x="6949342" y="4709144"/>
                </a:cubicBezTo>
                <a:cubicBezTo>
                  <a:pt x="6951670" y="5068831"/>
                  <a:pt x="6806952" y="5385654"/>
                  <a:pt x="6576087" y="5628553"/>
                </a:cubicBezTo>
                <a:cubicBezTo>
                  <a:pt x="6197010" y="5952288"/>
                  <a:pt x="5638670" y="6050298"/>
                  <a:pt x="5305274" y="5739874"/>
                </a:cubicBezTo>
                <a:cubicBezTo>
                  <a:pt x="5248693" y="6206086"/>
                  <a:pt x="4824861" y="6636778"/>
                  <a:pt x="4397125" y="6720712"/>
                </a:cubicBezTo>
                <a:cubicBezTo>
                  <a:pt x="4032856" y="6797791"/>
                  <a:pt x="3298904" y="6607729"/>
                  <a:pt x="3061842" y="6122012"/>
                </a:cubicBezTo>
                <a:cubicBezTo>
                  <a:pt x="2368763" y="6570344"/>
                  <a:pt x="1532337" y="6504506"/>
                  <a:pt x="1078333" y="5530485"/>
                </a:cubicBezTo>
                <a:cubicBezTo>
                  <a:pt x="688687" y="5517923"/>
                  <a:pt x="350928" y="5176913"/>
                  <a:pt x="206228" y="4872228"/>
                </a:cubicBezTo>
                <a:cubicBezTo>
                  <a:pt x="152555" y="4552136"/>
                  <a:pt x="235516" y="4203076"/>
                  <a:pt x="392577" y="3983689"/>
                </a:cubicBezTo>
                <a:cubicBezTo>
                  <a:pt x="159274" y="3888567"/>
                  <a:pt x="-96948" y="3487333"/>
                  <a:pt x="-929" y="3072076"/>
                </a:cubicBezTo>
                <a:cubicBezTo>
                  <a:pt x="79093" y="2719229"/>
                  <a:pt x="300903" y="2270520"/>
                  <a:pt x="717712" y="2261805"/>
                </a:cubicBezTo>
                <a:cubicBezTo>
                  <a:pt x="719726" y="2254385"/>
                  <a:pt x="722916" y="2247216"/>
                  <a:pt x="724586" y="2240445"/>
                </a:cubicBezTo>
                <a:close/>
              </a:path>
              <a:path w="8026190" h="6735368" fill="none" extrusionOk="0">
                <a:moveTo>
                  <a:pt x="871919" y="4081290"/>
                </a:moveTo>
                <a:cubicBezTo>
                  <a:pt x="695488" y="4078230"/>
                  <a:pt x="560454" y="4060742"/>
                  <a:pt x="401309" y="3957028"/>
                </a:cubicBezTo>
                <a:moveTo>
                  <a:pt x="1287163" y="5441148"/>
                </a:moveTo>
                <a:cubicBezTo>
                  <a:pt x="1223029" y="5458367"/>
                  <a:pt x="1170250" y="5483807"/>
                  <a:pt x="1081306" y="5500550"/>
                </a:cubicBezTo>
                <a:moveTo>
                  <a:pt x="3061471" y="6094572"/>
                </a:moveTo>
                <a:cubicBezTo>
                  <a:pt x="3008516" y="6007553"/>
                  <a:pt x="2954163" y="5918404"/>
                  <a:pt x="2937362" y="5823286"/>
                </a:cubicBezTo>
                <a:moveTo>
                  <a:pt x="5355809" y="5418073"/>
                </a:moveTo>
                <a:cubicBezTo>
                  <a:pt x="5328235" y="5520198"/>
                  <a:pt x="5338255" y="5616051"/>
                  <a:pt x="5306203" y="5715708"/>
                </a:cubicBezTo>
                <a:moveTo>
                  <a:pt x="6340875" y="3578787"/>
                </a:moveTo>
                <a:cubicBezTo>
                  <a:pt x="6599315" y="3755784"/>
                  <a:pt x="6855653" y="4221119"/>
                  <a:pt x="6944883" y="4691370"/>
                </a:cubicBezTo>
                <a:moveTo>
                  <a:pt x="7765710" y="2393862"/>
                </a:moveTo>
                <a:cubicBezTo>
                  <a:pt x="7711245" y="2596801"/>
                  <a:pt x="7606076" y="2692729"/>
                  <a:pt x="7496684" y="2811080"/>
                </a:cubicBezTo>
                <a:moveTo>
                  <a:pt x="7120270" y="845974"/>
                </a:moveTo>
                <a:cubicBezTo>
                  <a:pt x="7134689" y="915691"/>
                  <a:pt x="7137908" y="974145"/>
                  <a:pt x="7134391" y="1043046"/>
                </a:cubicBezTo>
                <a:moveTo>
                  <a:pt x="5402443" y="616161"/>
                </a:moveTo>
                <a:cubicBezTo>
                  <a:pt x="5413093" y="526618"/>
                  <a:pt x="5503524" y="423152"/>
                  <a:pt x="5540300" y="364832"/>
                </a:cubicBezTo>
                <a:moveTo>
                  <a:pt x="4113608" y="735901"/>
                </a:moveTo>
                <a:cubicBezTo>
                  <a:pt x="4123190" y="668656"/>
                  <a:pt x="4154447" y="585479"/>
                  <a:pt x="4180307" y="519184"/>
                </a:cubicBezTo>
                <a:moveTo>
                  <a:pt x="2601080" y="809491"/>
                </a:moveTo>
                <a:cubicBezTo>
                  <a:pt x="2659689" y="864656"/>
                  <a:pt x="2766755" y="929124"/>
                  <a:pt x="2842608" y="1019659"/>
                </a:cubicBezTo>
                <a:moveTo>
                  <a:pt x="766761" y="2461683"/>
                </a:moveTo>
                <a:cubicBezTo>
                  <a:pt x="744742" y="2394009"/>
                  <a:pt x="737276" y="2309396"/>
                  <a:pt x="724586" y="2240445"/>
                </a:cubicBezTo>
              </a:path>
              <a:path w="8026190" h="6735368" stroke="0" extrusionOk="0">
                <a:moveTo>
                  <a:pt x="724586" y="2240445"/>
                </a:moveTo>
                <a:cubicBezTo>
                  <a:pt x="667374" y="1804026"/>
                  <a:pt x="779531" y="1391558"/>
                  <a:pt x="1044705" y="1076879"/>
                </a:cubicBezTo>
                <a:cubicBezTo>
                  <a:pt x="1540542" y="604625"/>
                  <a:pt x="2051265" y="375763"/>
                  <a:pt x="2602009" y="811050"/>
                </a:cubicBezTo>
                <a:cubicBezTo>
                  <a:pt x="3006418" y="321695"/>
                  <a:pt x="3798101" y="72422"/>
                  <a:pt x="4172132" y="535087"/>
                </a:cubicBezTo>
                <a:cubicBezTo>
                  <a:pt x="4229851" y="271757"/>
                  <a:pt x="4556440" y="84655"/>
                  <a:pt x="4783943" y="31182"/>
                </a:cubicBezTo>
                <a:cubicBezTo>
                  <a:pt x="5117240" y="45468"/>
                  <a:pt x="5363536" y="128434"/>
                  <a:pt x="5542715" y="386815"/>
                </a:cubicBezTo>
                <a:cubicBezTo>
                  <a:pt x="5894644" y="37815"/>
                  <a:pt x="6223960" y="6909"/>
                  <a:pt x="6588721" y="107578"/>
                </a:cubicBezTo>
                <a:cubicBezTo>
                  <a:pt x="6803510" y="267702"/>
                  <a:pt x="7071094" y="482597"/>
                  <a:pt x="7119156" y="869361"/>
                </a:cubicBezTo>
                <a:cubicBezTo>
                  <a:pt x="7442152" y="989771"/>
                  <a:pt x="7710049" y="1215282"/>
                  <a:pt x="7799896" y="1608692"/>
                </a:cubicBezTo>
                <a:cubicBezTo>
                  <a:pt x="7888819" y="1828565"/>
                  <a:pt x="7834939" y="2155351"/>
                  <a:pt x="7769426" y="2410388"/>
                </a:cubicBezTo>
                <a:cubicBezTo>
                  <a:pt x="7991041" y="2735324"/>
                  <a:pt x="8066896" y="3196398"/>
                  <a:pt x="7992004" y="3636163"/>
                </a:cubicBezTo>
                <a:cubicBezTo>
                  <a:pt x="7848549" y="4246929"/>
                  <a:pt x="7578167" y="4675771"/>
                  <a:pt x="6949342" y="4709144"/>
                </a:cubicBezTo>
                <a:cubicBezTo>
                  <a:pt x="6952327" y="5040692"/>
                  <a:pt x="6816475" y="5410663"/>
                  <a:pt x="6576087" y="5628553"/>
                </a:cubicBezTo>
                <a:cubicBezTo>
                  <a:pt x="6228015" y="5996322"/>
                  <a:pt x="5737156" y="6022376"/>
                  <a:pt x="5305274" y="5739874"/>
                </a:cubicBezTo>
                <a:cubicBezTo>
                  <a:pt x="5168430" y="6132926"/>
                  <a:pt x="4718963" y="6676046"/>
                  <a:pt x="4397125" y="6720712"/>
                </a:cubicBezTo>
                <a:cubicBezTo>
                  <a:pt x="3885663" y="6847907"/>
                  <a:pt x="3311336" y="6533161"/>
                  <a:pt x="3061842" y="6122012"/>
                </a:cubicBezTo>
                <a:cubicBezTo>
                  <a:pt x="2490203" y="6541947"/>
                  <a:pt x="1495750" y="6170198"/>
                  <a:pt x="1078333" y="5530485"/>
                </a:cubicBezTo>
                <a:cubicBezTo>
                  <a:pt x="797508" y="5556235"/>
                  <a:pt x="288385" y="5355591"/>
                  <a:pt x="206228" y="4872228"/>
                </a:cubicBezTo>
                <a:cubicBezTo>
                  <a:pt x="187624" y="4494023"/>
                  <a:pt x="158393" y="4172867"/>
                  <a:pt x="392577" y="3983689"/>
                </a:cubicBezTo>
                <a:cubicBezTo>
                  <a:pt x="85415" y="3716057"/>
                  <a:pt x="-45556" y="3467195"/>
                  <a:pt x="-929" y="3072076"/>
                </a:cubicBezTo>
                <a:cubicBezTo>
                  <a:pt x="60197" y="2708021"/>
                  <a:pt x="342786" y="2272255"/>
                  <a:pt x="717712" y="2261805"/>
                </a:cubicBezTo>
                <a:cubicBezTo>
                  <a:pt x="718945" y="2253639"/>
                  <a:pt x="722617" y="2247717"/>
                  <a:pt x="724586" y="2240445"/>
                </a:cubicBezTo>
                <a:close/>
              </a:path>
              <a:path w="8026190" h="6735368" fill="none" stroke="0" extrusionOk="0">
                <a:moveTo>
                  <a:pt x="871919" y="4081290"/>
                </a:moveTo>
                <a:cubicBezTo>
                  <a:pt x="702216" y="4109348"/>
                  <a:pt x="550581" y="4080016"/>
                  <a:pt x="401309" y="3957028"/>
                </a:cubicBezTo>
                <a:moveTo>
                  <a:pt x="1287163" y="5441148"/>
                </a:moveTo>
                <a:cubicBezTo>
                  <a:pt x="1228833" y="5455291"/>
                  <a:pt x="1158895" y="5505944"/>
                  <a:pt x="1081306" y="5500550"/>
                </a:cubicBezTo>
                <a:moveTo>
                  <a:pt x="3061471" y="6094572"/>
                </a:moveTo>
                <a:cubicBezTo>
                  <a:pt x="2991890" y="6016937"/>
                  <a:pt x="2961008" y="5915175"/>
                  <a:pt x="2937362" y="5823286"/>
                </a:cubicBezTo>
                <a:moveTo>
                  <a:pt x="5355809" y="5418073"/>
                </a:moveTo>
                <a:cubicBezTo>
                  <a:pt x="5359865" y="5538619"/>
                  <a:pt x="5353778" y="5615627"/>
                  <a:pt x="5306203" y="5715708"/>
                </a:cubicBezTo>
                <a:moveTo>
                  <a:pt x="6340875" y="3578787"/>
                </a:moveTo>
                <a:cubicBezTo>
                  <a:pt x="6705610" y="3695970"/>
                  <a:pt x="6938433" y="4176038"/>
                  <a:pt x="6944883" y="4691370"/>
                </a:cubicBezTo>
                <a:moveTo>
                  <a:pt x="7765710" y="2393862"/>
                </a:moveTo>
                <a:cubicBezTo>
                  <a:pt x="7711917" y="2559494"/>
                  <a:pt x="7638835" y="2667918"/>
                  <a:pt x="7496684" y="2811080"/>
                </a:cubicBezTo>
                <a:moveTo>
                  <a:pt x="7120270" y="845974"/>
                </a:moveTo>
                <a:cubicBezTo>
                  <a:pt x="7132005" y="911463"/>
                  <a:pt x="7136486" y="975124"/>
                  <a:pt x="7134391" y="1043046"/>
                </a:cubicBezTo>
                <a:moveTo>
                  <a:pt x="5402443" y="616161"/>
                </a:moveTo>
                <a:cubicBezTo>
                  <a:pt x="5444441" y="550734"/>
                  <a:pt x="5486141" y="421156"/>
                  <a:pt x="5540300" y="364832"/>
                </a:cubicBezTo>
                <a:moveTo>
                  <a:pt x="4113608" y="735901"/>
                </a:moveTo>
                <a:cubicBezTo>
                  <a:pt x="4121805" y="656215"/>
                  <a:pt x="4148283" y="583736"/>
                  <a:pt x="4180307" y="519184"/>
                </a:cubicBezTo>
                <a:moveTo>
                  <a:pt x="2601080" y="809491"/>
                </a:moveTo>
                <a:cubicBezTo>
                  <a:pt x="2699237" y="883164"/>
                  <a:pt x="2794640" y="944209"/>
                  <a:pt x="2842608" y="1019659"/>
                </a:cubicBezTo>
                <a:moveTo>
                  <a:pt x="766761" y="2461683"/>
                </a:moveTo>
                <a:cubicBezTo>
                  <a:pt x="753659" y="2373279"/>
                  <a:pt x="743286" y="2326564"/>
                  <a:pt x="724586" y="2240445"/>
                </a:cubicBezTo>
              </a:path>
            </a:pathLst>
          </a:custGeom>
          <a:solidFill>
            <a:schemeClr val="bg1"/>
          </a:solidFill>
          <a:ln w="28575">
            <a:extLst>
              <a:ext uri="{C807C97D-BFC1-408E-A445-0C87EB9F89A2}">
                <ask:lineSketchStyleProps xmlns:ask="http://schemas.microsoft.com/office/drawing/2018/sketchyshapes" sd="3409673108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887F2-6566-141B-53F6-D48F5AC71E87}"/>
              </a:ext>
            </a:extLst>
          </p:cNvPr>
          <p:cNvSpPr txBox="1"/>
          <p:nvPr/>
        </p:nvSpPr>
        <p:spPr>
          <a:xfrm>
            <a:off x="4521200" y="1311522"/>
            <a:ext cx="67246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simulation is never as good as reality.</a:t>
            </a:r>
          </a:p>
          <a:p>
            <a:endParaRPr lang="en-GB" sz="2400" dirty="0"/>
          </a:p>
          <a:p>
            <a:r>
              <a:rPr lang="en-GB" sz="2400" dirty="0"/>
              <a:t>Testing in reality </a:t>
            </a:r>
            <a:r>
              <a:rPr lang="en-GB" sz="2400" u="sng" dirty="0"/>
              <a:t>requires time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What matters is </a:t>
            </a:r>
            <a:r>
              <a:rPr lang="en-GB" sz="2400" b="1" dirty="0"/>
              <a:t>reliable</a:t>
            </a:r>
            <a:r>
              <a:rPr lang="en-GB" sz="2400" dirty="0"/>
              <a:t>, </a:t>
            </a:r>
            <a:r>
              <a:rPr lang="en-GB" sz="2400" b="1" dirty="0"/>
              <a:t>safe</a:t>
            </a:r>
            <a:r>
              <a:rPr lang="en-GB" sz="2400" dirty="0"/>
              <a:t> operation </a:t>
            </a:r>
            <a:r>
              <a:rPr lang="en-GB" sz="2400" u="sng" dirty="0"/>
              <a:t>in reality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We can reduce the time by thinking scientifically.</a:t>
            </a:r>
          </a:p>
          <a:p>
            <a:endParaRPr lang="en-GB" sz="2400" dirty="0"/>
          </a:p>
          <a:p>
            <a:r>
              <a:rPr lang="en-GB" sz="2400" dirty="0"/>
              <a:t>We need quantifiable evidence that our robots are safe.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9868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F7B98-12E0-743D-272C-03F76C77A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02E9206-B9A8-A3FA-B31D-CA738C9486A4}"/>
              </a:ext>
            </a:extLst>
          </p:cNvPr>
          <p:cNvGrpSpPr/>
          <p:nvPr/>
        </p:nvGrpSpPr>
        <p:grpSpPr>
          <a:xfrm>
            <a:off x="4988780" y="-3577684"/>
            <a:ext cx="10858747" cy="10827657"/>
            <a:chOff x="6662057" y="-3599543"/>
            <a:chExt cx="10858747" cy="10827657"/>
          </a:xfrm>
        </p:grpSpPr>
        <p:pic>
          <p:nvPicPr>
            <p:cNvPr id="1032" name="Picture 8" descr="Generated Image">
              <a:extLst>
                <a:ext uri="{FF2B5EF4-FFF2-40B4-BE49-F238E27FC236}">
                  <a16:creationId xmlns:a16="http://schemas.microsoft.com/office/drawing/2014/main" id="{67B088FE-546C-215D-6D53-64670AEF9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622" y="-3415347"/>
              <a:ext cx="10328182" cy="1032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A99728DF-A545-321E-3C83-540BF00264B3}"/>
                </a:ext>
              </a:extLst>
            </p:cNvPr>
            <p:cNvSpPr/>
            <p:nvPr/>
          </p:nvSpPr>
          <p:spPr>
            <a:xfrm flipV="1">
              <a:off x="8221712" y="-3477292"/>
              <a:ext cx="5137442" cy="1039012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DE3B3A-AD03-0D50-1463-F5DAB206D808}"/>
                </a:ext>
              </a:extLst>
            </p:cNvPr>
            <p:cNvSpPr/>
            <p:nvPr/>
          </p:nvSpPr>
          <p:spPr>
            <a:xfrm>
              <a:off x="6662057" y="-3599543"/>
              <a:ext cx="1559656" cy="10827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B721E9-9A04-AF0D-2CDB-4018B1F0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36" y="173072"/>
            <a:ext cx="10515600" cy="1325563"/>
          </a:xfrm>
        </p:spPr>
        <p:txBody>
          <a:bodyPr/>
          <a:lstStyle/>
          <a:p>
            <a:r>
              <a:rPr lang="en-GB" dirty="0"/>
              <a:t>What do we want to learn? (core skills)</a:t>
            </a:r>
          </a:p>
        </p:txBody>
      </p:sp>
      <p:pic>
        <p:nvPicPr>
          <p:cNvPr id="5" name="Picture 4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68A83BD3-0A93-F902-5966-3A1272922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" y="1690688"/>
            <a:ext cx="752580" cy="752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F973AF-5CD5-C7EB-01A0-A213FE657D17}"/>
              </a:ext>
            </a:extLst>
          </p:cNvPr>
          <p:cNvSpPr txBox="1"/>
          <p:nvPr/>
        </p:nvSpPr>
        <p:spPr>
          <a:xfrm>
            <a:off x="973618" y="1836145"/>
            <a:ext cx="7642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How to </a:t>
            </a:r>
            <a:r>
              <a:rPr lang="en-GB" sz="3200" b="1" dirty="0"/>
              <a:t>program</a:t>
            </a:r>
            <a:r>
              <a:rPr lang="en-GB" sz="3200" dirty="0"/>
              <a:t> and </a:t>
            </a:r>
            <a:r>
              <a:rPr lang="en-GB" sz="3200" b="1" dirty="0"/>
              <a:t>debug </a:t>
            </a:r>
            <a:r>
              <a:rPr lang="en-GB" sz="3200" dirty="0"/>
              <a:t>a robot.</a:t>
            </a:r>
          </a:p>
        </p:txBody>
      </p:sp>
      <p:pic>
        <p:nvPicPr>
          <p:cNvPr id="7" name="Picture 6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5A581740-B240-AC9F-BC5F-67A8F7D1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7" y="2639961"/>
            <a:ext cx="752580" cy="752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4503D-701A-181D-E565-965FCD580908}"/>
              </a:ext>
            </a:extLst>
          </p:cNvPr>
          <p:cNvSpPr txBox="1"/>
          <p:nvPr/>
        </p:nvSpPr>
        <p:spPr>
          <a:xfrm>
            <a:off x="1423112" y="2785418"/>
            <a:ext cx="58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to read </a:t>
            </a:r>
            <a:r>
              <a:rPr lang="en-GB" sz="2400" b="1" dirty="0"/>
              <a:t>sensors</a:t>
            </a:r>
            <a:r>
              <a:rPr lang="en-GB" sz="2400" dirty="0"/>
              <a:t> (sense).</a:t>
            </a:r>
          </a:p>
        </p:txBody>
      </p:sp>
      <p:pic>
        <p:nvPicPr>
          <p:cNvPr id="9" name="Picture 8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F997A7A4-CB8D-0FAC-E2D3-822353C33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7" y="4386341"/>
            <a:ext cx="752580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4EAB0-0AFD-9350-E4DE-47DC7DD31985}"/>
              </a:ext>
            </a:extLst>
          </p:cNvPr>
          <p:cNvSpPr txBox="1"/>
          <p:nvPr/>
        </p:nvSpPr>
        <p:spPr>
          <a:xfrm>
            <a:off x="1423112" y="4533867"/>
            <a:ext cx="58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to operate </a:t>
            </a:r>
            <a:r>
              <a:rPr lang="en-GB" sz="2400" b="1" dirty="0"/>
              <a:t>motors</a:t>
            </a:r>
            <a:r>
              <a:rPr lang="en-GB" sz="2400" dirty="0"/>
              <a:t> (act).</a:t>
            </a:r>
          </a:p>
        </p:txBody>
      </p:sp>
      <p:pic>
        <p:nvPicPr>
          <p:cNvPr id="11" name="Picture 10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7FB10EDB-D100-D45D-3DB5-720616A01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0" y="3530355"/>
            <a:ext cx="752580" cy="752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4A6A43-5FD6-04AF-9408-1A03E814577D}"/>
              </a:ext>
            </a:extLst>
          </p:cNvPr>
          <p:cNvSpPr txBox="1"/>
          <p:nvPr/>
        </p:nvSpPr>
        <p:spPr>
          <a:xfrm>
            <a:off x="1362607" y="3679950"/>
            <a:ext cx="64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to make autonomous </a:t>
            </a:r>
            <a:r>
              <a:rPr lang="en-GB" sz="2400" b="1" dirty="0"/>
              <a:t>decisions</a:t>
            </a:r>
            <a:r>
              <a:rPr lang="en-GB" sz="2400" dirty="0"/>
              <a:t> (plan).</a:t>
            </a:r>
          </a:p>
        </p:txBody>
      </p:sp>
    </p:spTree>
    <p:extLst>
      <p:ext uri="{BB962C8B-B14F-4D97-AF65-F5344CB8AC3E}">
        <p14:creationId xmlns:p14="http://schemas.microsoft.com/office/powerpoint/2010/main" val="215033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876D6-24B6-A129-BD4E-02C166BCC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9546F8A5-E827-6850-2239-EA5B288F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38" y="1754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AE134E32-56C6-791B-9A94-E20B6B3899C9}"/>
              </a:ext>
            </a:extLst>
          </p:cNvPr>
          <p:cNvSpPr/>
          <p:nvPr/>
        </p:nvSpPr>
        <p:spPr>
          <a:xfrm flipV="1">
            <a:off x="6121400" y="0"/>
            <a:ext cx="4405608" cy="6875545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C8872-D3DD-B80D-DE84-4A92A20A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2119"/>
            <a:ext cx="10515600" cy="1325563"/>
          </a:xfrm>
        </p:spPr>
        <p:txBody>
          <a:bodyPr/>
          <a:lstStyle/>
          <a:p>
            <a:r>
              <a:rPr lang="en-GB" dirty="0"/>
              <a:t>What do we want to learn? (advanced skills)</a:t>
            </a:r>
          </a:p>
        </p:txBody>
      </p:sp>
      <p:pic>
        <p:nvPicPr>
          <p:cNvPr id="5" name="Picture 4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D276F9F9-952A-7593-15B8-2BF63087F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4" y="1690688"/>
            <a:ext cx="752580" cy="752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DE978-A5E0-B512-1F60-E2FCD017C50E}"/>
              </a:ext>
            </a:extLst>
          </p:cNvPr>
          <p:cNvSpPr txBox="1"/>
          <p:nvPr/>
        </p:nvSpPr>
        <p:spPr>
          <a:xfrm>
            <a:off x="897372" y="1772521"/>
            <a:ext cx="8265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How to </a:t>
            </a:r>
            <a:r>
              <a:rPr lang="en-GB" sz="3200" b="1" dirty="0"/>
              <a:t>think scientifically / critical thinking</a:t>
            </a:r>
            <a:r>
              <a:rPr lang="en-GB" sz="3200" dirty="0"/>
              <a:t>.</a:t>
            </a:r>
          </a:p>
        </p:txBody>
      </p:sp>
      <p:pic>
        <p:nvPicPr>
          <p:cNvPr id="7" name="Picture 6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D63B4BBB-3ECA-C16E-8BB9-B407FFE89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8" y="2639961"/>
            <a:ext cx="752580" cy="752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83C50-AA67-CE15-55A1-6E773A2BE9EE}"/>
              </a:ext>
            </a:extLst>
          </p:cNvPr>
          <p:cNvSpPr txBox="1"/>
          <p:nvPr/>
        </p:nvSpPr>
        <p:spPr>
          <a:xfrm>
            <a:off x="1410833" y="2785418"/>
            <a:ext cx="58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Demonstrate our </a:t>
            </a:r>
            <a:r>
              <a:rPr lang="en-GB" sz="2400" b="1" dirty="0"/>
              <a:t>understanding</a:t>
            </a:r>
            <a:r>
              <a:rPr lang="en-GB" sz="2400" dirty="0"/>
              <a:t>.</a:t>
            </a:r>
          </a:p>
        </p:txBody>
      </p:sp>
      <p:pic>
        <p:nvPicPr>
          <p:cNvPr id="9" name="Picture 8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3068C54A-EDAE-2C18-DF7B-15207468F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8" y="3589234"/>
            <a:ext cx="752580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9B713-EDAC-0DBA-D6A6-B1FC6D305D2A}"/>
              </a:ext>
            </a:extLst>
          </p:cNvPr>
          <p:cNvSpPr txBox="1"/>
          <p:nvPr/>
        </p:nvSpPr>
        <p:spPr>
          <a:xfrm>
            <a:off x="1410833" y="3736760"/>
            <a:ext cx="58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Make a </a:t>
            </a:r>
            <a:r>
              <a:rPr lang="en-GB" sz="2400" b="1" dirty="0"/>
              <a:t>theory or prediction (hypothesis)</a:t>
            </a:r>
            <a:endParaRPr lang="en-GB" sz="2400" dirty="0"/>
          </a:p>
        </p:txBody>
      </p:sp>
      <p:pic>
        <p:nvPicPr>
          <p:cNvPr id="11" name="Picture 10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A623AE59-D8E6-0C99-4391-E4C2BB11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1" y="4526022"/>
            <a:ext cx="752580" cy="752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AFDDA-C74B-DA00-FE66-36BD3593C538}"/>
              </a:ext>
            </a:extLst>
          </p:cNvPr>
          <p:cNvSpPr txBox="1"/>
          <p:nvPr/>
        </p:nvSpPr>
        <p:spPr>
          <a:xfrm>
            <a:off x="1410833" y="4688102"/>
            <a:ext cx="64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Take </a:t>
            </a:r>
            <a:r>
              <a:rPr lang="en-GB" sz="2400" b="1" dirty="0"/>
              <a:t>measurements</a:t>
            </a:r>
            <a:r>
              <a:rPr lang="en-GB" sz="2400" dirty="0"/>
              <a:t>, </a:t>
            </a:r>
            <a:r>
              <a:rPr lang="en-GB" sz="2400" b="1" dirty="0"/>
              <a:t>analyse evidence.</a:t>
            </a:r>
            <a:endParaRPr lang="en-GB" sz="2400" dirty="0"/>
          </a:p>
        </p:txBody>
      </p:sp>
      <p:pic>
        <p:nvPicPr>
          <p:cNvPr id="4" name="Picture 3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3872D6CD-9C53-BFF0-C100-B09A10D26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1" y="5388911"/>
            <a:ext cx="752580" cy="752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9C1EE9-0049-1CD1-7AA7-4BEBD50A67A0}"/>
              </a:ext>
            </a:extLst>
          </p:cNvPr>
          <p:cNvSpPr txBox="1"/>
          <p:nvPr/>
        </p:nvSpPr>
        <p:spPr>
          <a:xfrm>
            <a:off x="1410833" y="5550991"/>
            <a:ext cx="64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Make an </a:t>
            </a:r>
            <a:r>
              <a:rPr lang="en-GB" sz="2400" b="1" dirty="0"/>
              <a:t>argument.</a:t>
            </a:r>
            <a:endParaRPr lang="en-GB" sz="2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CC1D0E-3994-85D6-FDF2-25EEFE1204C6}"/>
              </a:ext>
            </a:extLst>
          </p:cNvPr>
          <p:cNvSpPr/>
          <p:nvPr/>
        </p:nvSpPr>
        <p:spPr>
          <a:xfrm flipH="1">
            <a:off x="4344046" y="5486573"/>
            <a:ext cx="1040108" cy="590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5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7190-5577-6961-2D34-B579F77A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are we going to do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41ED5-4682-EAF7-BB0C-67B70B67EDE4}"/>
              </a:ext>
            </a:extLst>
          </p:cNvPr>
          <p:cNvSpPr txBox="1"/>
          <p:nvPr/>
        </p:nvSpPr>
        <p:spPr>
          <a:xfrm>
            <a:off x="838200" y="1690688"/>
            <a:ext cx="5876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100% Coursework (Practical Study)</a:t>
            </a:r>
          </a:p>
          <a:p>
            <a:r>
              <a:rPr lang="en-GB" sz="2800" dirty="0"/>
              <a:t>No Exam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090DFE-66DD-13C9-DC7D-2187782F1F4F}"/>
              </a:ext>
            </a:extLst>
          </p:cNvPr>
          <p:cNvSpPr/>
          <p:nvPr/>
        </p:nvSpPr>
        <p:spPr>
          <a:xfrm>
            <a:off x="960582" y="2831091"/>
            <a:ext cx="3592946" cy="210285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Assessment 1</a:t>
            </a:r>
          </a:p>
          <a:p>
            <a:pPr algn="ctr"/>
            <a:r>
              <a:rPr lang="en-GB" dirty="0"/>
              <a:t>Coursework</a:t>
            </a:r>
          </a:p>
          <a:p>
            <a:pPr algn="ctr"/>
            <a:r>
              <a:rPr lang="en-GB" b="1" dirty="0"/>
              <a:t>Individual</a:t>
            </a:r>
            <a:r>
              <a:rPr lang="en-GB" dirty="0"/>
              <a:t> Basis</a:t>
            </a:r>
          </a:p>
          <a:p>
            <a:pPr algn="ctr"/>
            <a:r>
              <a:rPr lang="en-GB" sz="2400" dirty="0"/>
              <a:t>30%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1C3657-9D96-DF52-6EF0-54D2478CF156}"/>
              </a:ext>
            </a:extLst>
          </p:cNvPr>
          <p:cNvSpPr/>
          <p:nvPr/>
        </p:nvSpPr>
        <p:spPr>
          <a:xfrm>
            <a:off x="4668981" y="2831091"/>
            <a:ext cx="6684819" cy="210285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Assessment 2</a:t>
            </a:r>
          </a:p>
          <a:p>
            <a:pPr algn="ctr"/>
            <a:r>
              <a:rPr lang="en-GB" dirty="0"/>
              <a:t>Coursework</a:t>
            </a:r>
          </a:p>
          <a:p>
            <a:pPr algn="ctr"/>
            <a:r>
              <a:rPr lang="en-GB" dirty="0"/>
              <a:t>Team Work / Group Work</a:t>
            </a:r>
          </a:p>
          <a:p>
            <a:pPr algn="ctr"/>
            <a:r>
              <a:rPr lang="en-GB" dirty="0"/>
              <a:t>2,3 or 4 students per Team</a:t>
            </a:r>
          </a:p>
          <a:p>
            <a:pPr algn="ctr"/>
            <a:r>
              <a:rPr lang="en-GB" sz="2400" dirty="0"/>
              <a:t>70%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9B7F971-F591-6273-99C2-A457B6C26AB1}"/>
              </a:ext>
            </a:extLst>
          </p:cNvPr>
          <p:cNvSpPr/>
          <p:nvPr/>
        </p:nvSpPr>
        <p:spPr>
          <a:xfrm>
            <a:off x="4248150" y="3334832"/>
            <a:ext cx="1066800" cy="109537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955F5-D67A-F4C1-844F-3C9600DB2ACB}"/>
              </a:ext>
            </a:extLst>
          </p:cNvPr>
          <p:cNvSpPr txBox="1"/>
          <p:nvPr/>
        </p:nvSpPr>
        <p:spPr>
          <a:xfrm>
            <a:off x="960582" y="5068359"/>
            <a:ext cx="3592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Practical Lab Sessions</a:t>
            </a:r>
          </a:p>
          <a:p>
            <a:pPr algn="ctr"/>
            <a:r>
              <a:rPr lang="en-GB" dirty="0"/>
              <a:t>Period of </a:t>
            </a:r>
            <a:r>
              <a:rPr lang="en-GB" b="1" dirty="0"/>
              <a:t>Core Skill </a:t>
            </a:r>
            <a:r>
              <a:rPr lang="en-GB" dirty="0"/>
              <a:t>Development</a:t>
            </a:r>
          </a:p>
          <a:p>
            <a:pPr algn="ctr"/>
            <a:r>
              <a:rPr lang="en-GB" dirty="0"/>
              <a:t>“Solve a Problem”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21A3E-AC6E-889B-55B1-CB4F84907877}"/>
              </a:ext>
            </a:extLst>
          </p:cNvPr>
          <p:cNvSpPr txBox="1"/>
          <p:nvPr/>
        </p:nvSpPr>
        <p:spPr>
          <a:xfrm>
            <a:off x="4668980" y="5068359"/>
            <a:ext cx="6684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 Supervision</a:t>
            </a:r>
          </a:p>
          <a:p>
            <a:pPr algn="ctr"/>
            <a:r>
              <a:rPr lang="en-GB" dirty="0"/>
              <a:t>Period of </a:t>
            </a:r>
            <a:r>
              <a:rPr lang="en-GB" b="1" dirty="0"/>
              <a:t>Critical Thinking</a:t>
            </a:r>
            <a:r>
              <a:rPr lang="en-GB" dirty="0"/>
              <a:t> Skill Development</a:t>
            </a:r>
          </a:p>
          <a:p>
            <a:pPr algn="ctr"/>
            <a:r>
              <a:rPr lang="en-GB" dirty="0"/>
              <a:t>“Make a Scientific Argument”</a:t>
            </a:r>
          </a:p>
        </p:txBody>
      </p:sp>
    </p:spTree>
    <p:extLst>
      <p:ext uri="{BB962C8B-B14F-4D97-AF65-F5344CB8AC3E}">
        <p14:creationId xmlns:p14="http://schemas.microsoft.com/office/powerpoint/2010/main" val="4234217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150"/>
            <a:ext cx="8396605" cy="4727575"/>
          </a:xfrm>
          <a:prstGeom prst="rect">
            <a:avLst/>
          </a:prstGeom>
        </p:spPr>
      </p:pic>
      <p:sp>
        <p:nvSpPr>
          <p:cNvPr id="45" name="Text Box 44"/>
          <p:cNvSpPr txBox="1"/>
          <p:nvPr/>
        </p:nvSpPr>
        <p:spPr>
          <a:xfrm>
            <a:off x="317500" y="5945505"/>
            <a:ext cx="8027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200"/>
              <a:t>Image from: Vanderbilt University Center for Teaching, https://cft.vanderbilt.edu/guides-sub-pages/blooms-taxonomy/</a:t>
            </a:r>
          </a:p>
          <a:p>
            <a:pPr algn="l"/>
            <a:r>
              <a:rPr lang="en-US" altLang="en-US" sz="1200"/>
              <a:t>CC-SA License</a:t>
            </a:r>
          </a:p>
        </p:txBody>
      </p:sp>
      <p:sp>
        <p:nvSpPr>
          <p:cNvPr id="46" name="Right Brace 45"/>
          <p:cNvSpPr/>
          <p:nvPr/>
        </p:nvSpPr>
        <p:spPr>
          <a:xfrm>
            <a:off x="9704070" y="3877945"/>
            <a:ext cx="229235" cy="1549400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10133330" y="4468495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Undergraduate</a:t>
            </a:r>
          </a:p>
        </p:txBody>
      </p:sp>
      <p:sp>
        <p:nvSpPr>
          <p:cNvPr id="48" name="Right Brace 47"/>
          <p:cNvSpPr/>
          <p:nvPr/>
        </p:nvSpPr>
        <p:spPr>
          <a:xfrm>
            <a:off x="9131935" y="2481580"/>
            <a:ext cx="254635" cy="2945765"/>
          </a:xfrm>
          <a:prstGeom prst="rightBrace">
            <a:avLst>
              <a:gd name="adj1" fmla="val 8333"/>
              <a:gd name="adj2" fmla="val 3362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Box 48"/>
          <p:cNvSpPr txBox="1"/>
          <p:nvPr/>
        </p:nvSpPr>
        <p:spPr>
          <a:xfrm>
            <a:off x="9530715" y="320610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u="sng" dirty="0"/>
              <a:t>Post-Graduate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8559800" y="1846580"/>
            <a:ext cx="229870" cy="3580765"/>
          </a:xfrm>
          <a:prstGeom prst="rightBrace">
            <a:avLst>
              <a:gd name="adj1" fmla="val 8333"/>
              <a:gd name="adj2" fmla="val 8441"/>
            </a:avLst>
          </a:prstGeom>
          <a:ln w="57150">
            <a:solidFill>
              <a:srgbClr val="B31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Box 50"/>
          <p:cNvSpPr txBox="1"/>
          <p:nvPr/>
        </p:nvSpPr>
        <p:spPr>
          <a:xfrm>
            <a:off x="9131935" y="1938655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Ph.D</a:t>
            </a:r>
          </a:p>
        </p:txBody>
      </p:sp>
      <p:sp>
        <p:nvSpPr>
          <p:cNvPr id="52" name="Text Box 51"/>
          <p:cNvSpPr txBox="1"/>
          <p:nvPr/>
        </p:nvSpPr>
        <p:spPr>
          <a:xfrm>
            <a:off x="337820" y="6405880"/>
            <a:ext cx="115550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http://www.bristol.ac.uk/academic-quality/assessment/regulations-and-code-of-practice-for-taught-programmes/marking-criteria/</a:t>
            </a: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1C71B026-E7CA-4B03-B2F9-AABF46909140}"/>
              </a:ext>
            </a:extLst>
          </p:cNvPr>
          <p:cNvSpPr>
            <a:spLocks noGrp="1"/>
          </p:cNvSpPr>
          <p:nvPr/>
        </p:nvSpPr>
        <p:spPr>
          <a:xfrm>
            <a:off x="105290" y="-137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j-ea"/>
                <a:cs typeface="+mj-cs"/>
              </a:rPr>
              <a:t>Expectation: Post-Graduate 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08EB1-0DC3-A490-01CA-E74C70EF25A8}"/>
              </a:ext>
            </a:extLst>
          </p:cNvPr>
          <p:cNvSpPr txBox="1"/>
          <p:nvPr/>
        </p:nvSpPr>
        <p:spPr>
          <a:xfrm>
            <a:off x="8968155" y="308758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Menti.com: 7400 8446</a:t>
            </a:r>
          </a:p>
        </p:txBody>
      </p:sp>
    </p:spTree>
    <p:extLst>
      <p:ext uri="{BB962C8B-B14F-4D97-AF65-F5344CB8AC3E}">
        <p14:creationId xmlns:p14="http://schemas.microsoft.com/office/powerpoint/2010/main" val="233327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4DBF1-BE60-45CC-684D-D81078CAE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953DBEB-1CAE-97F2-1895-B0002CC35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150"/>
            <a:ext cx="8396605" cy="4727575"/>
          </a:xfrm>
          <a:prstGeom prst="rect">
            <a:avLst/>
          </a:prstGeom>
        </p:spPr>
      </p:pic>
      <p:sp>
        <p:nvSpPr>
          <p:cNvPr id="45" name="Text Box 44">
            <a:extLst>
              <a:ext uri="{FF2B5EF4-FFF2-40B4-BE49-F238E27FC236}">
                <a16:creationId xmlns:a16="http://schemas.microsoft.com/office/drawing/2014/main" id="{BF57F3B6-0793-7A1C-FC41-C8EE45A2ACB5}"/>
              </a:ext>
            </a:extLst>
          </p:cNvPr>
          <p:cNvSpPr txBox="1"/>
          <p:nvPr/>
        </p:nvSpPr>
        <p:spPr>
          <a:xfrm>
            <a:off x="317500" y="5945505"/>
            <a:ext cx="8027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200"/>
              <a:t>Image from: Vanderbilt University Center for Teaching, https://cft.vanderbilt.edu/guides-sub-pages/blooms-taxonomy/</a:t>
            </a:r>
          </a:p>
          <a:p>
            <a:pPr algn="l"/>
            <a:r>
              <a:rPr lang="en-US" altLang="en-US" sz="1200"/>
              <a:t>CC-SA License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EEA34D34-80CD-4D7C-4C9D-24B5AEA479E3}"/>
              </a:ext>
            </a:extLst>
          </p:cNvPr>
          <p:cNvSpPr/>
          <p:nvPr/>
        </p:nvSpPr>
        <p:spPr>
          <a:xfrm>
            <a:off x="9704070" y="3877945"/>
            <a:ext cx="229235" cy="1549400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9CF0EA41-62CC-6BCC-B1FC-8AE97FB0CC1C}"/>
              </a:ext>
            </a:extLst>
          </p:cNvPr>
          <p:cNvSpPr txBox="1"/>
          <p:nvPr/>
        </p:nvSpPr>
        <p:spPr>
          <a:xfrm>
            <a:off x="9757290" y="4218582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/>
              <a:t>Undergraduate</a:t>
            </a:r>
          </a:p>
          <a:p>
            <a:pPr algn="ctr"/>
            <a:r>
              <a:rPr lang="en-US" altLang="en-US" b="1" dirty="0"/>
              <a:t>Assessment 1</a:t>
            </a:r>
          </a:p>
          <a:p>
            <a:pPr algn="ctr"/>
            <a:r>
              <a:rPr lang="en-US" altLang="en-US" dirty="0"/>
              <a:t>“Solve a Problem”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BCCCBE18-9D16-1C25-1FEB-3FDB8C858186}"/>
              </a:ext>
            </a:extLst>
          </p:cNvPr>
          <p:cNvSpPr/>
          <p:nvPr/>
        </p:nvSpPr>
        <p:spPr>
          <a:xfrm>
            <a:off x="9131935" y="2481580"/>
            <a:ext cx="254635" cy="2945765"/>
          </a:xfrm>
          <a:prstGeom prst="rightBrace">
            <a:avLst>
              <a:gd name="adj1" fmla="val 8333"/>
              <a:gd name="adj2" fmla="val 3362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C12C65BE-DB85-6BAF-2D3A-F9C5E2A94BAE}"/>
              </a:ext>
            </a:extLst>
          </p:cNvPr>
          <p:cNvSpPr/>
          <p:nvPr/>
        </p:nvSpPr>
        <p:spPr>
          <a:xfrm>
            <a:off x="8559800" y="1846580"/>
            <a:ext cx="229870" cy="3580765"/>
          </a:xfrm>
          <a:prstGeom prst="rightBrace">
            <a:avLst>
              <a:gd name="adj1" fmla="val 8333"/>
              <a:gd name="adj2" fmla="val 8441"/>
            </a:avLst>
          </a:prstGeom>
          <a:ln w="57150">
            <a:solidFill>
              <a:srgbClr val="B31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D5700537-E8CA-ABE1-1AFE-E4C8547668CC}"/>
              </a:ext>
            </a:extLst>
          </p:cNvPr>
          <p:cNvSpPr txBox="1"/>
          <p:nvPr/>
        </p:nvSpPr>
        <p:spPr>
          <a:xfrm>
            <a:off x="337820" y="6405880"/>
            <a:ext cx="115550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http://www.bristol.ac.uk/academic-quality/assessment/regulations-and-code-of-practice-for-taught-programmes/marking-criteria/</a:t>
            </a: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8E773EFB-4C2B-C3F1-3213-A1C7A5CCC75B}"/>
              </a:ext>
            </a:extLst>
          </p:cNvPr>
          <p:cNvSpPr>
            <a:spLocks noGrp="1"/>
          </p:cNvSpPr>
          <p:nvPr/>
        </p:nvSpPr>
        <p:spPr>
          <a:xfrm>
            <a:off x="105290" y="-137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j-ea"/>
                <a:cs typeface="+mj-cs"/>
              </a:rPr>
              <a:t>Expectation: Post-Graduate 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791F9-C1D1-4DAE-011F-238F25A7FE62}"/>
              </a:ext>
            </a:extLst>
          </p:cNvPr>
          <p:cNvSpPr txBox="1"/>
          <p:nvPr/>
        </p:nvSpPr>
        <p:spPr>
          <a:xfrm>
            <a:off x="8968155" y="308758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Menti.com: 7400 8446</a:t>
            </a:r>
          </a:p>
        </p:txBody>
      </p:sp>
      <p:sp>
        <p:nvSpPr>
          <p:cNvPr id="3" name="Text Box 48">
            <a:extLst>
              <a:ext uri="{FF2B5EF4-FFF2-40B4-BE49-F238E27FC236}">
                <a16:creationId xmlns:a16="http://schemas.microsoft.com/office/drawing/2014/main" id="{59F09CA9-96BD-D843-2181-E316DDF45B82}"/>
              </a:ext>
            </a:extLst>
          </p:cNvPr>
          <p:cNvSpPr txBox="1"/>
          <p:nvPr/>
        </p:nvSpPr>
        <p:spPr>
          <a:xfrm>
            <a:off x="9419351" y="2880846"/>
            <a:ext cx="2700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Post-Graduate</a:t>
            </a:r>
          </a:p>
          <a:p>
            <a:pPr algn="ctr"/>
            <a:r>
              <a:rPr lang="en-US" altLang="en-US" sz="2000" b="1" dirty="0"/>
              <a:t>Assessment 2</a:t>
            </a:r>
          </a:p>
          <a:p>
            <a:pPr algn="ctr"/>
            <a:r>
              <a:rPr lang="en-US" altLang="en-US" sz="2000" dirty="0"/>
              <a:t>“Scientific Argument”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5CE3D6C-AB38-D538-42BF-957C78606A52}"/>
              </a:ext>
            </a:extLst>
          </p:cNvPr>
          <p:cNvSpPr/>
          <p:nvPr/>
        </p:nvSpPr>
        <p:spPr>
          <a:xfrm rot="16200000">
            <a:off x="10682168" y="3837413"/>
            <a:ext cx="356384" cy="47893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94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48B0-DAD0-2B69-F9D3-B4375F29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Pololu 3Pi+ Mobile Robot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E5516B0-D879-C8C4-D3E0-98B8D9810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1305243"/>
            <a:ext cx="10220325" cy="468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20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2442-797F-5164-78D0-481385D4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E813C-F85B-AC88-6141-8746B50CFED7}"/>
              </a:ext>
            </a:extLst>
          </p:cNvPr>
          <p:cNvSpPr txBox="1"/>
          <p:nvPr/>
        </p:nvSpPr>
        <p:spPr>
          <a:xfrm>
            <a:off x="3060700" y="2008188"/>
            <a:ext cx="9131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…Robotics </a:t>
            </a:r>
            <a:r>
              <a:rPr lang="en-GB" sz="3600" i="1" dirty="0"/>
              <a:t>Science</a:t>
            </a:r>
            <a:r>
              <a:rPr lang="en-GB" sz="3600" dirty="0"/>
              <a:t>?</a:t>
            </a:r>
          </a:p>
          <a:p>
            <a:endParaRPr lang="en-GB" sz="3600" dirty="0"/>
          </a:p>
          <a:p>
            <a:r>
              <a:rPr lang="en-GB" sz="3600" dirty="0"/>
              <a:t>…Robotics </a:t>
            </a:r>
            <a:r>
              <a:rPr lang="en-GB" sz="3600" i="1" dirty="0"/>
              <a:t>Systems</a:t>
            </a:r>
            <a:r>
              <a:rPr lang="en-GB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064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3E84-532F-F870-CA9F-EB641E0A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GB" dirty="0"/>
              <a:t>In 11 weeks….</a:t>
            </a:r>
          </a:p>
        </p:txBody>
      </p:sp>
    </p:spTree>
    <p:extLst>
      <p:ext uri="{BB962C8B-B14F-4D97-AF65-F5344CB8AC3E}">
        <p14:creationId xmlns:p14="http://schemas.microsoft.com/office/powerpoint/2010/main" val="1553758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56F636-4D91-58E2-011E-E0AEECE4BA83}"/>
              </a:ext>
            </a:extLst>
          </p:cNvPr>
          <p:cNvGrpSpPr/>
          <p:nvPr/>
        </p:nvGrpSpPr>
        <p:grpSpPr>
          <a:xfrm>
            <a:off x="6195290" y="0"/>
            <a:ext cx="6876471" cy="6875545"/>
            <a:chOff x="6121400" y="0"/>
            <a:chExt cx="6876471" cy="6875545"/>
          </a:xfrm>
        </p:grpSpPr>
        <p:pic>
          <p:nvPicPr>
            <p:cNvPr id="2" name="Picture 2" descr="Generated Image">
              <a:extLst>
                <a:ext uri="{FF2B5EF4-FFF2-40B4-BE49-F238E27FC236}">
                  <a16:creationId xmlns:a16="http://schemas.microsoft.com/office/drawing/2014/main" id="{85B0A670-1101-4834-74DB-07927D00A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871" y="17545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100BB8F5-CE89-31A6-0DD8-725DDEAF184A}"/>
                </a:ext>
              </a:extLst>
            </p:cNvPr>
            <p:cNvSpPr/>
            <p:nvPr/>
          </p:nvSpPr>
          <p:spPr>
            <a:xfrm flipV="1">
              <a:off x="6121400" y="0"/>
              <a:ext cx="4405608" cy="6875545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C34C1A-8C62-060A-3FC4-B4FFF572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7" y="2450890"/>
            <a:ext cx="3760424" cy="264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BCDF0-1087-E298-81E6-CA8F53ED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685" y="2354051"/>
            <a:ext cx="3896022" cy="2762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8105F-E4F0-ADD1-B873-325F79769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701" y="2418940"/>
            <a:ext cx="3817456" cy="2675902"/>
          </a:xfrm>
          <a:prstGeom prst="rect">
            <a:avLst/>
          </a:prstGeom>
        </p:spPr>
      </p:pic>
      <p:pic>
        <p:nvPicPr>
          <p:cNvPr id="17" name="Picture 16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479185D1-3858-1D08-5B70-2480454E0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7" y="1481966"/>
            <a:ext cx="752580" cy="752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531993-1B8E-1A66-16E3-8341FAE65201}"/>
              </a:ext>
            </a:extLst>
          </p:cNvPr>
          <p:cNvSpPr txBox="1"/>
          <p:nvPr/>
        </p:nvSpPr>
        <p:spPr>
          <a:xfrm>
            <a:off x="931487" y="1627423"/>
            <a:ext cx="64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to </a:t>
            </a:r>
            <a:r>
              <a:rPr lang="en-GB" sz="2400" b="1" dirty="0"/>
              <a:t>evidence a contribution to knowledge</a:t>
            </a:r>
            <a:r>
              <a:rPr lang="en-GB" sz="2400" dirty="0"/>
              <a:t>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45F39E-4A36-B12E-42A3-E5789D75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08916"/>
            <a:ext cx="10515600" cy="1325563"/>
          </a:xfrm>
        </p:spPr>
        <p:txBody>
          <a:bodyPr/>
          <a:lstStyle/>
          <a:p>
            <a:r>
              <a:rPr lang="en-GB" dirty="0"/>
              <a:t>Assessment 2: 6 Page Conference Paper</a:t>
            </a:r>
          </a:p>
        </p:txBody>
      </p:sp>
      <p:pic>
        <p:nvPicPr>
          <p:cNvPr id="8" name="Picture 7" descr="A blue sign with white letter i&#10;&#10;Description automatically generated">
            <a:extLst>
              <a:ext uri="{FF2B5EF4-FFF2-40B4-BE49-F238E27FC236}">
                <a16:creationId xmlns:a16="http://schemas.microsoft.com/office/drawing/2014/main" id="{A71DF820-42D2-D908-25BF-BB80901F4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9" y="5155362"/>
            <a:ext cx="752580" cy="752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0A7F8-9F9F-8225-2E62-B0776E026601}"/>
              </a:ext>
            </a:extLst>
          </p:cNvPr>
          <p:cNvSpPr txBox="1"/>
          <p:nvPr/>
        </p:nvSpPr>
        <p:spPr>
          <a:xfrm>
            <a:off x="857598" y="5188618"/>
            <a:ext cx="644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Assessment 2 is Team Work: groups of 2,3 or 4 students.</a:t>
            </a:r>
          </a:p>
        </p:txBody>
      </p:sp>
    </p:spTree>
    <p:extLst>
      <p:ext uri="{BB962C8B-B14F-4D97-AF65-F5344CB8AC3E}">
        <p14:creationId xmlns:p14="http://schemas.microsoft.com/office/powerpoint/2010/main" val="12166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C34C1A-8C62-060A-3FC4-B4FFF57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7" y="2450890"/>
            <a:ext cx="3760424" cy="264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BCDF0-1087-E298-81E6-CA8F53ED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85" y="2354051"/>
            <a:ext cx="3896022" cy="2762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8105F-E4F0-ADD1-B873-325F79769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701" y="2418940"/>
            <a:ext cx="3817456" cy="2675902"/>
          </a:xfrm>
          <a:prstGeom prst="rect">
            <a:avLst/>
          </a:prstGeom>
        </p:spPr>
      </p:pic>
      <p:pic>
        <p:nvPicPr>
          <p:cNvPr id="17" name="Picture 16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479185D1-3858-1D08-5B70-2480454E0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7" y="1481966"/>
            <a:ext cx="752580" cy="752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531993-1B8E-1A66-16E3-8341FAE65201}"/>
              </a:ext>
            </a:extLst>
          </p:cNvPr>
          <p:cNvSpPr txBox="1"/>
          <p:nvPr/>
        </p:nvSpPr>
        <p:spPr>
          <a:xfrm>
            <a:off x="931487" y="1627423"/>
            <a:ext cx="64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to </a:t>
            </a:r>
            <a:r>
              <a:rPr lang="en-GB" sz="2400" b="1" dirty="0"/>
              <a:t>evidence a contribution to knowledge</a:t>
            </a:r>
            <a:r>
              <a:rPr lang="en-GB" sz="2400" dirty="0"/>
              <a:t>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45F39E-4A36-B12E-42A3-E5789D75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08916"/>
            <a:ext cx="10515600" cy="1325563"/>
          </a:xfrm>
        </p:spPr>
        <p:txBody>
          <a:bodyPr/>
          <a:lstStyle/>
          <a:p>
            <a:r>
              <a:rPr lang="en-GB" dirty="0"/>
              <a:t>Assessment 2: 6 Page Conference Paper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E6C57-B9C1-92E4-D848-DED0EC0C47EE}"/>
              </a:ext>
            </a:extLst>
          </p:cNvPr>
          <p:cNvSpPr/>
          <p:nvPr/>
        </p:nvSpPr>
        <p:spPr>
          <a:xfrm>
            <a:off x="327991" y="2802835"/>
            <a:ext cx="1639957" cy="2216426"/>
          </a:xfrm>
          <a:prstGeom prst="rect">
            <a:avLst/>
          </a:prstGeom>
          <a:solidFill>
            <a:srgbClr val="F2CFEE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7FD4-C11A-7E25-0C2A-EED5AC91E0B4}"/>
              </a:ext>
            </a:extLst>
          </p:cNvPr>
          <p:cNvSpPr txBox="1"/>
          <p:nvPr/>
        </p:nvSpPr>
        <p:spPr>
          <a:xfrm>
            <a:off x="327991" y="5271978"/>
            <a:ext cx="289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Describing a problem:</a:t>
            </a:r>
          </a:p>
          <a:p>
            <a:pPr marL="285750" indent="-285750">
              <a:buFontTx/>
              <a:buChar char="-"/>
            </a:pPr>
            <a:r>
              <a:rPr lang="en-GB" dirty="0"/>
              <a:t>Value</a:t>
            </a:r>
          </a:p>
          <a:p>
            <a:pPr marL="285750" indent="-285750">
              <a:buFontTx/>
              <a:buChar char="-"/>
            </a:pPr>
            <a:r>
              <a:rPr lang="en-GB" dirty="0"/>
              <a:t>Interest</a:t>
            </a:r>
          </a:p>
          <a:p>
            <a:pPr marL="285750" indent="-285750">
              <a:buFontTx/>
              <a:buChar char="-"/>
            </a:pPr>
            <a:r>
              <a:rPr lang="en-GB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81249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C34C1A-8C62-060A-3FC4-B4FFF57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7" y="2450890"/>
            <a:ext cx="3760424" cy="264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BCDF0-1087-E298-81E6-CA8F53ED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85" y="2354051"/>
            <a:ext cx="3896022" cy="2762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8105F-E4F0-ADD1-B873-325F79769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701" y="2418940"/>
            <a:ext cx="3817456" cy="2675902"/>
          </a:xfrm>
          <a:prstGeom prst="rect">
            <a:avLst/>
          </a:prstGeom>
        </p:spPr>
      </p:pic>
      <p:pic>
        <p:nvPicPr>
          <p:cNvPr id="17" name="Picture 16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479185D1-3858-1D08-5B70-2480454E0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7" y="1481966"/>
            <a:ext cx="752580" cy="752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531993-1B8E-1A66-16E3-8341FAE65201}"/>
              </a:ext>
            </a:extLst>
          </p:cNvPr>
          <p:cNvSpPr txBox="1"/>
          <p:nvPr/>
        </p:nvSpPr>
        <p:spPr>
          <a:xfrm>
            <a:off x="931487" y="1627423"/>
            <a:ext cx="64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to </a:t>
            </a:r>
            <a:r>
              <a:rPr lang="en-GB" sz="2400" b="1" dirty="0"/>
              <a:t>evidence a contribution to knowledge</a:t>
            </a:r>
            <a:r>
              <a:rPr lang="en-GB" sz="2400" dirty="0"/>
              <a:t>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45F39E-4A36-B12E-42A3-E5789D75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08916"/>
            <a:ext cx="10515600" cy="1325563"/>
          </a:xfrm>
        </p:spPr>
        <p:txBody>
          <a:bodyPr/>
          <a:lstStyle/>
          <a:p>
            <a:r>
              <a:rPr lang="en-GB" dirty="0"/>
              <a:t>Assessment 2: 6 Page Conference Paper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E6C57-B9C1-92E4-D848-DED0EC0C47EE}"/>
              </a:ext>
            </a:extLst>
          </p:cNvPr>
          <p:cNvSpPr/>
          <p:nvPr/>
        </p:nvSpPr>
        <p:spPr>
          <a:xfrm>
            <a:off x="2175264" y="2552486"/>
            <a:ext cx="1648591" cy="2435149"/>
          </a:xfrm>
          <a:prstGeom prst="rect">
            <a:avLst/>
          </a:prstGeom>
          <a:solidFill>
            <a:srgbClr val="C9F9D1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7FD4-C11A-7E25-0C2A-EED5AC91E0B4}"/>
              </a:ext>
            </a:extLst>
          </p:cNvPr>
          <p:cNvSpPr txBox="1"/>
          <p:nvPr/>
        </p:nvSpPr>
        <p:spPr>
          <a:xfrm>
            <a:off x="2840591" y="5333029"/>
            <a:ext cx="289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Implementation:</a:t>
            </a:r>
          </a:p>
          <a:p>
            <a:pPr marL="285750" indent="-285750">
              <a:buFontTx/>
              <a:buChar char="-"/>
            </a:pPr>
            <a:r>
              <a:rPr lang="en-GB" dirty="0"/>
              <a:t>“How it was made”.</a:t>
            </a:r>
          </a:p>
          <a:p>
            <a:pPr marL="285750" indent="-285750">
              <a:buFontTx/>
              <a:buChar char="-"/>
            </a:pPr>
            <a:r>
              <a:rPr lang="en-GB" u="sng" dirty="0"/>
              <a:t>Reproducible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Rigorous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528A6-C385-D768-7CB0-70C32AEDF852}"/>
              </a:ext>
            </a:extLst>
          </p:cNvPr>
          <p:cNvSpPr/>
          <p:nvPr/>
        </p:nvSpPr>
        <p:spPr>
          <a:xfrm>
            <a:off x="4290048" y="2552486"/>
            <a:ext cx="863842" cy="1114192"/>
          </a:xfrm>
          <a:prstGeom prst="rect">
            <a:avLst/>
          </a:prstGeom>
          <a:solidFill>
            <a:srgbClr val="C9F9D1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C34C1A-8C62-060A-3FC4-B4FFF57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7" y="2450890"/>
            <a:ext cx="3760424" cy="264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BCDF0-1087-E298-81E6-CA8F53ED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85" y="2354051"/>
            <a:ext cx="3896022" cy="2762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8105F-E4F0-ADD1-B873-325F79769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701" y="2418940"/>
            <a:ext cx="3817456" cy="2675902"/>
          </a:xfrm>
          <a:prstGeom prst="rect">
            <a:avLst/>
          </a:prstGeom>
        </p:spPr>
      </p:pic>
      <p:pic>
        <p:nvPicPr>
          <p:cNvPr id="17" name="Picture 16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479185D1-3858-1D08-5B70-2480454E0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7" y="1481966"/>
            <a:ext cx="752580" cy="752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531993-1B8E-1A66-16E3-8341FAE65201}"/>
              </a:ext>
            </a:extLst>
          </p:cNvPr>
          <p:cNvSpPr txBox="1"/>
          <p:nvPr/>
        </p:nvSpPr>
        <p:spPr>
          <a:xfrm>
            <a:off x="931487" y="1627423"/>
            <a:ext cx="64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to </a:t>
            </a:r>
            <a:r>
              <a:rPr lang="en-GB" sz="2400" b="1" dirty="0"/>
              <a:t>report a contribution to knowledge</a:t>
            </a:r>
            <a:r>
              <a:rPr lang="en-GB" sz="2400" dirty="0"/>
              <a:t>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45F39E-4A36-B12E-42A3-E5789D75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08916"/>
            <a:ext cx="10515600" cy="1325563"/>
          </a:xfrm>
        </p:spPr>
        <p:txBody>
          <a:bodyPr/>
          <a:lstStyle/>
          <a:p>
            <a:r>
              <a:rPr lang="en-GB" dirty="0"/>
              <a:t>Assessment 2: 6 Page Conference Paper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E6C57-B9C1-92E4-D848-DED0EC0C47EE}"/>
              </a:ext>
            </a:extLst>
          </p:cNvPr>
          <p:cNvSpPr/>
          <p:nvPr/>
        </p:nvSpPr>
        <p:spPr>
          <a:xfrm>
            <a:off x="4349267" y="3651613"/>
            <a:ext cx="1746733" cy="1271369"/>
          </a:xfrm>
          <a:prstGeom prst="rect">
            <a:avLst/>
          </a:prstGeom>
          <a:solidFill>
            <a:srgbClr val="F6E8CC">
              <a:alpha val="5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7FD4-C11A-7E25-0C2A-EED5AC91E0B4}"/>
              </a:ext>
            </a:extLst>
          </p:cNvPr>
          <p:cNvSpPr txBox="1"/>
          <p:nvPr/>
        </p:nvSpPr>
        <p:spPr>
          <a:xfrm>
            <a:off x="4349267" y="5152204"/>
            <a:ext cx="3836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Method:</a:t>
            </a:r>
          </a:p>
          <a:p>
            <a:pPr marL="285750" indent="-285750">
              <a:buFontTx/>
              <a:buChar char="-"/>
            </a:pPr>
            <a:r>
              <a:rPr lang="en-GB" dirty="0"/>
              <a:t>How it was “measured”</a:t>
            </a:r>
          </a:p>
          <a:p>
            <a:pPr marL="285750" indent="-285750">
              <a:buFontTx/>
              <a:buChar char="-"/>
            </a:pPr>
            <a:r>
              <a:rPr lang="en-GB" dirty="0"/>
              <a:t>Isolating the matter of interest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capture credible data</a:t>
            </a:r>
          </a:p>
          <a:p>
            <a:pPr marL="285750" indent="-285750">
              <a:buFontTx/>
              <a:buChar char="-"/>
            </a:pPr>
            <a:r>
              <a:rPr lang="en-GB" dirty="0"/>
              <a:t>Tools for analysis (metrics)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5E690-F71B-9F9F-18F0-27F8952E39D7}"/>
              </a:ext>
            </a:extLst>
          </p:cNvPr>
          <p:cNvSpPr/>
          <p:nvPr/>
        </p:nvSpPr>
        <p:spPr>
          <a:xfrm>
            <a:off x="5143120" y="2463999"/>
            <a:ext cx="2772444" cy="1271369"/>
          </a:xfrm>
          <a:prstGeom prst="rect">
            <a:avLst/>
          </a:prstGeom>
          <a:solidFill>
            <a:srgbClr val="F6E8CC">
              <a:alpha val="5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222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C34C1A-8C62-060A-3FC4-B4FFF57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7" y="2450890"/>
            <a:ext cx="3760424" cy="264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BCDF0-1087-E298-81E6-CA8F53ED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85" y="2354051"/>
            <a:ext cx="3896022" cy="2762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8105F-E4F0-ADD1-B873-325F79769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701" y="2418940"/>
            <a:ext cx="3817456" cy="2675902"/>
          </a:xfrm>
          <a:prstGeom prst="rect">
            <a:avLst/>
          </a:prstGeom>
        </p:spPr>
      </p:pic>
      <p:pic>
        <p:nvPicPr>
          <p:cNvPr id="17" name="Picture 16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479185D1-3858-1D08-5B70-2480454E0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7" y="1481966"/>
            <a:ext cx="752580" cy="752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531993-1B8E-1A66-16E3-8341FAE65201}"/>
              </a:ext>
            </a:extLst>
          </p:cNvPr>
          <p:cNvSpPr txBox="1"/>
          <p:nvPr/>
        </p:nvSpPr>
        <p:spPr>
          <a:xfrm>
            <a:off x="931487" y="1627423"/>
            <a:ext cx="64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to </a:t>
            </a:r>
            <a:r>
              <a:rPr lang="en-GB" sz="2400" b="1" dirty="0"/>
              <a:t>evidence a contribution to knowledge</a:t>
            </a:r>
            <a:r>
              <a:rPr lang="en-GB" sz="2400" dirty="0"/>
              <a:t>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45F39E-4A36-B12E-42A3-E5789D75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08916"/>
            <a:ext cx="10515600" cy="1325563"/>
          </a:xfrm>
        </p:spPr>
        <p:txBody>
          <a:bodyPr/>
          <a:lstStyle/>
          <a:p>
            <a:r>
              <a:rPr lang="en-GB" dirty="0"/>
              <a:t>Assessment 2: 6 Page Conference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7FD4-C11A-7E25-0C2A-EED5AC91E0B4}"/>
              </a:ext>
            </a:extLst>
          </p:cNvPr>
          <p:cNvSpPr txBox="1"/>
          <p:nvPr/>
        </p:nvSpPr>
        <p:spPr>
          <a:xfrm>
            <a:off x="6644250" y="5226172"/>
            <a:ext cx="3408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Results:</a:t>
            </a:r>
          </a:p>
          <a:p>
            <a:pPr marL="285750" indent="-285750">
              <a:buFontTx/>
              <a:buChar char="-"/>
            </a:pPr>
            <a:r>
              <a:rPr lang="en-GB" dirty="0"/>
              <a:t>What can be observed?</a:t>
            </a:r>
          </a:p>
          <a:p>
            <a:pPr marL="285750" indent="-285750">
              <a:buFontTx/>
              <a:buChar char="-"/>
            </a:pPr>
            <a:r>
              <a:rPr lang="en-GB" dirty="0"/>
              <a:t>What is evidenced?</a:t>
            </a:r>
          </a:p>
          <a:p>
            <a:pPr marL="285750" indent="-285750">
              <a:buFontTx/>
              <a:buChar char="-"/>
            </a:pPr>
            <a:r>
              <a:rPr lang="en-GB" dirty="0"/>
              <a:t>How confident can we be?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5E690-F71B-9F9F-18F0-27F8952E39D7}"/>
              </a:ext>
            </a:extLst>
          </p:cNvPr>
          <p:cNvSpPr/>
          <p:nvPr/>
        </p:nvSpPr>
        <p:spPr>
          <a:xfrm>
            <a:off x="6279192" y="3756891"/>
            <a:ext cx="1701026" cy="1271369"/>
          </a:xfrm>
          <a:prstGeom prst="rect">
            <a:avLst/>
          </a:prstGeom>
          <a:solidFill>
            <a:srgbClr val="D4EBEE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C583E-CAA9-B8E8-939E-13CF29217684}"/>
              </a:ext>
            </a:extLst>
          </p:cNvPr>
          <p:cNvSpPr/>
          <p:nvPr/>
        </p:nvSpPr>
        <p:spPr>
          <a:xfrm>
            <a:off x="8352061" y="2501497"/>
            <a:ext cx="1701026" cy="2526763"/>
          </a:xfrm>
          <a:prstGeom prst="rect">
            <a:avLst/>
          </a:prstGeom>
          <a:solidFill>
            <a:srgbClr val="D4EBEE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656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C34C1A-8C62-060A-3FC4-B4FFF57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7" y="2450890"/>
            <a:ext cx="3760424" cy="264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BCDF0-1087-E298-81E6-CA8F53ED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85" y="2354051"/>
            <a:ext cx="3896022" cy="2762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8105F-E4F0-ADD1-B873-325F79769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701" y="2418940"/>
            <a:ext cx="3817456" cy="2675902"/>
          </a:xfrm>
          <a:prstGeom prst="rect">
            <a:avLst/>
          </a:prstGeom>
        </p:spPr>
      </p:pic>
      <p:pic>
        <p:nvPicPr>
          <p:cNvPr id="17" name="Picture 16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479185D1-3858-1D08-5B70-2480454E0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7" y="1481966"/>
            <a:ext cx="752580" cy="752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531993-1B8E-1A66-16E3-8341FAE65201}"/>
              </a:ext>
            </a:extLst>
          </p:cNvPr>
          <p:cNvSpPr txBox="1"/>
          <p:nvPr/>
        </p:nvSpPr>
        <p:spPr>
          <a:xfrm>
            <a:off x="931487" y="1627423"/>
            <a:ext cx="64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to </a:t>
            </a:r>
            <a:r>
              <a:rPr lang="en-GB" sz="2400" b="1" dirty="0"/>
              <a:t>evidence a contribution to knowledge</a:t>
            </a:r>
            <a:r>
              <a:rPr lang="en-GB" sz="2400" dirty="0"/>
              <a:t>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45F39E-4A36-B12E-42A3-E5789D75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08916"/>
            <a:ext cx="10515600" cy="1325563"/>
          </a:xfrm>
        </p:spPr>
        <p:txBody>
          <a:bodyPr/>
          <a:lstStyle/>
          <a:p>
            <a:r>
              <a:rPr lang="en-GB" dirty="0"/>
              <a:t>Assessment 2: 6 Page Conference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7FD4-C11A-7E25-0C2A-EED5AC91E0B4}"/>
              </a:ext>
            </a:extLst>
          </p:cNvPr>
          <p:cNvSpPr txBox="1"/>
          <p:nvPr/>
        </p:nvSpPr>
        <p:spPr>
          <a:xfrm>
            <a:off x="8976741" y="5240639"/>
            <a:ext cx="340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Conclusions:</a:t>
            </a:r>
          </a:p>
          <a:p>
            <a:pPr marL="285750" indent="-285750">
              <a:buFontTx/>
              <a:buChar char="-"/>
            </a:pPr>
            <a:r>
              <a:rPr lang="en-GB" dirty="0"/>
              <a:t>What was learnt?</a:t>
            </a:r>
          </a:p>
          <a:p>
            <a:pPr marL="285750" indent="-285750">
              <a:buFontTx/>
              <a:buChar char="-"/>
            </a:pPr>
            <a:r>
              <a:rPr lang="en-GB" dirty="0"/>
              <a:t>What would be next?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C583E-CAA9-B8E8-939E-13CF29217684}"/>
              </a:ext>
            </a:extLst>
          </p:cNvPr>
          <p:cNvSpPr/>
          <p:nvPr/>
        </p:nvSpPr>
        <p:spPr>
          <a:xfrm>
            <a:off x="10162389" y="2493509"/>
            <a:ext cx="1701026" cy="2526763"/>
          </a:xfrm>
          <a:prstGeom prst="rect">
            <a:avLst/>
          </a:prstGeom>
          <a:solidFill>
            <a:srgbClr val="5D49F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31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C34C1A-8C62-060A-3FC4-B4FFF57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7" y="2450890"/>
            <a:ext cx="3760424" cy="264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BCDF0-1087-E298-81E6-CA8F53ED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85" y="2354051"/>
            <a:ext cx="3896022" cy="2762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8105F-E4F0-ADD1-B873-325F79769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701" y="2418940"/>
            <a:ext cx="3817456" cy="267590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845F39E-4A36-B12E-42A3-E5789D75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08916"/>
            <a:ext cx="10515600" cy="1325563"/>
          </a:xfrm>
        </p:spPr>
        <p:txBody>
          <a:bodyPr/>
          <a:lstStyle/>
          <a:p>
            <a:r>
              <a:rPr lang="en-GB" dirty="0"/>
              <a:t>Assessment 2: 6 Page Conference Paper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320120-E78E-5CAD-B286-754673381185}"/>
              </a:ext>
            </a:extLst>
          </p:cNvPr>
          <p:cNvSpPr/>
          <p:nvPr/>
        </p:nvSpPr>
        <p:spPr>
          <a:xfrm>
            <a:off x="178907" y="1764145"/>
            <a:ext cx="11911493" cy="4239491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F5196C-1150-0E61-0120-58D144A0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27" y="2763990"/>
            <a:ext cx="4474958" cy="205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3F1DE-5598-DBE6-8CF7-DFB8B206F226}"/>
              </a:ext>
            </a:extLst>
          </p:cNvPr>
          <p:cNvSpPr txBox="1"/>
          <p:nvPr/>
        </p:nvSpPr>
        <p:spPr>
          <a:xfrm>
            <a:off x="1459345" y="1645539"/>
            <a:ext cx="58096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need to learn how to use this robot first.</a:t>
            </a:r>
          </a:p>
          <a:p>
            <a:endParaRPr lang="en-GB" sz="3200" dirty="0"/>
          </a:p>
          <a:p>
            <a:r>
              <a:rPr lang="en-GB" sz="3200" dirty="0"/>
              <a:t>We need to </a:t>
            </a:r>
            <a:r>
              <a:rPr lang="en-GB" sz="3200" b="1" dirty="0"/>
              <a:t>understand</a:t>
            </a:r>
            <a:r>
              <a:rPr lang="en-GB" sz="3200" dirty="0"/>
              <a:t> how it operates.</a:t>
            </a:r>
          </a:p>
          <a:p>
            <a:endParaRPr lang="en-GB" sz="3200" dirty="0"/>
          </a:p>
          <a:p>
            <a:r>
              <a:rPr lang="en-GB" sz="3200" b="1" dirty="0"/>
              <a:t>Observations: </a:t>
            </a:r>
            <a:r>
              <a:rPr lang="en-GB" sz="3200" dirty="0"/>
              <a:t>investigate and evidence something interesting.</a:t>
            </a:r>
          </a:p>
        </p:txBody>
      </p:sp>
      <p:pic>
        <p:nvPicPr>
          <p:cNvPr id="7" name="Picture 6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41BAE01B-D966-C2FD-0A86-7B47188C6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71" y="1844934"/>
            <a:ext cx="752580" cy="752580"/>
          </a:xfrm>
          <a:prstGeom prst="rect">
            <a:avLst/>
          </a:prstGeom>
        </p:spPr>
      </p:pic>
      <p:pic>
        <p:nvPicPr>
          <p:cNvPr id="8" name="Picture 7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D1A11BA3-1077-5A01-A399-EE571711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" y="3232837"/>
            <a:ext cx="752580" cy="752580"/>
          </a:xfrm>
          <a:prstGeom prst="rect">
            <a:avLst/>
          </a:prstGeom>
        </p:spPr>
      </p:pic>
      <p:pic>
        <p:nvPicPr>
          <p:cNvPr id="9" name="Picture 8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C202381D-C9D4-4011-9969-048316AF2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3" y="4760877"/>
            <a:ext cx="752580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3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2A08E-A5C7-78D5-8882-B71FC8B78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9F31-4169-69FF-B9A6-29ED9ACA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are we going to do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8A258-7848-F5EA-3431-6B7D438E2D99}"/>
              </a:ext>
            </a:extLst>
          </p:cNvPr>
          <p:cNvSpPr txBox="1"/>
          <p:nvPr/>
        </p:nvSpPr>
        <p:spPr>
          <a:xfrm>
            <a:off x="838200" y="1690688"/>
            <a:ext cx="5876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100% Coursework (Practical Study)</a:t>
            </a:r>
          </a:p>
          <a:p>
            <a:r>
              <a:rPr lang="en-GB" sz="2800" dirty="0"/>
              <a:t>No Exam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ABB9A0-386E-653C-FF17-243A25A4054A}"/>
              </a:ext>
            </a:extLst>
          </p:cNvPr>
          <p:cNvSpPr/>
          <p:nvPr/>
        </p:nvSpPr>
        <p:spPr>
          <a:xfrm>
            <a:off x="960582" y="2831091"/>
            <a:ext cx="3592946" cy="210285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Assessment 1</a:t>
            </a:r>
          </a:p>
          <a:p>
            <a:pPr algn="ctr"/>
            <a:r>
              <a:rPr lang="en-GB" dirty="0"/>
              <a:t>Coursework</a:t>
            </a:r>
          </a:p>
          <a:p>
            <a:pPr algn="ctr"/>
            <a:r>
              <a:rPr lang="en-GB" b="1" dirty="0"/>
              <a:t>Individual</a:t>
            </a:r>
            <a:r>
              <a:rPr lang="en-GB" dirty="0"/>
              <a:t> Basis</a:t>
            </a:r>
          </a:p>
          <a:p>
            <a:pPr algn="ctr"/>
            <a:r>
              <a:rPr lang="en-GB" dirty="0"/>
              <a:t>30%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EDB30C-4F7D-6B89-0468-735EBBA31745}"/>
              </a:ext>
            </a:extLst>
          </p:cNvPr>
          <p:cNvSpPr/>
          <p:nvPr/>
        </p:nvSpPr>
        <p:spPr>
          <a:xfrm>
            <a:off x="4668981" y="2831091"/>
            <a:ext cx="6684819" cy="210285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Assessment 2</a:t>
            </a:r>
          </a:p>
          <a:p>
            <a:pPr algn="ctr"/>
            <a:r>
              <a:rPr lang="en-GB" dirty="0"/>
              <a:t>Coursework</a:t>
            </a:r>
          </a:p>
          <a:p>
            <a:pPr algn="ctr"/>
            <a:r>
              <a:rPr lang="en-GB" dirty="0"/>
              <a:t>Team Work / Group Work</a:t>
            </a:r>
          </a:p>
          <a:p>
            <a:pPr algn="ctr"/>
            <a:r>
              <a:rPr lang="en-GB" dirty="0"/>
              <a:t>2,3 or 4 students per Team</a:t>
            </a:r>
          </a:p>
          <a:p>
            <a:pPr algn="ctr"/>
            <a:r>
              <a:rPr lang="en-GB" dirty="0"/>
              <a:t>70%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5836203-A9F3-BB16-1286-0E8A282C232F}"/>
              </a:ext>
            </a:extLst>
          </p:cNvPr>
          <p:cNvSpPr/>
          <p:nvPr/>
        </p:nvSpPr>
        <p:spPr>
          <a:xfrm>
            <a:off x="4248150" y="3334832"/>
            <a:ext cx="1066800" cy="109537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7744A-662E-B3A5-84DD-021EE21EFD32}"/>
              </a:ext>
            </a:extLst>
          </p:cNvPr>
          <p:cNvSpPr txBox="1"/>
          <p:nvPr/>
        </p:nvSpPr>
        <p:spPr>
          <a:xfrm>
            <a:off x="960582" y="5068359"/>
            <a:ext cx="3592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Practical Lab Sessions</a:t>
            </a:r>
          </a:p>
          <a:p>
            <a:pPr algn="ctr"/>
            <a:r>
              <a:rPr lang="en-GB" dirty="0"/>
              <a:t>Period of </a:t>
            </a:r>
            <a:r>
              <a:rPr lang="en-GB" b="1" dirty="0"/>
              <a:t>Core Skill </a:t>
            </a:r>
            <a:r>
              <a:rPr lang="en-GB" dirty="0"/>
              <a:t>Development</a:t>
            </a:r>
          </a:p>
          <a:p>
            <a:pPr algn="ctr"/>
            <a:r>
              <a:rPr lang="en-GB" dirty="0"/>
              <a:t>“Solve a Problem”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E4683-B7B3-D661-7CD3-B1E87186521E}"/>
              </a:ext>
            </a:extLst>
          </p:cNvPr>
          <p:cNvSpPr txBox="1"/>
          <p:nvPr/>
        </p:nvSpPr>
        <p:spPr>
          <a:xfrm>
            <a:off x="4668980" y="5068359"/>
            <a:ext cx="6684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 Supervision</a:t>
            </a:r>
          </a:p>
          <a:p>
            <a:pPr algn="ctr"/>
            <a:r>
              <a:rPr lang="en-GB" dirty="0"/>
              <a:t>Period of </a:t>
            </a:r>
            <a:r>
              <a:rPr lang="en-GB" b="1" dirty="0"/>
              <a:t>Critical Thinking</a:t>
            </a:r>
            <a:r>
              <a:rPr lang="en-GB" dirty="0"/>
              <a:t> Skill Development</a:t>
            </a:r>
          </a:p>
          <a:p>
            <a:pPr algn="ctr"/>
            <a:r>
              <a:rPr lang="en-GB" dirty="0"/>
              <a:t>“Make a Scientific Argument”</a:t>
            </a:r>
          </a:p>
        </p:txBody>
      </p:sp>
    </p:spTree>
    <p:extLst>
      <p:ext uri="{BB962C8B-B14F-4D97-AF65-F5344CB8AC3E}">
        <p14:creationId xmlns:p14="http://schemas.microsoft.com/office/powerpoint/2010/main" val="291309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8834-72B9-7C50-9C04-AEE94E26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439211A-AF2F-A8CD-E569-8DD1175BA0D6}"/>
              </a:ext>
            </a:extLst>
          </p:cNvPr>
          <p:cNvSpPr/>
          <p:nvPr/>
        </p:nvSpPr>
        <p:spPr>
          <a:xfrm flipV="1">
            <a:off x="104775" y="4672956"/>
            <a:ext cx="940848" cy="152361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7D5E33D8-562A-DFFE-712C-11660958DB0B}"/>
              </a:ext>
            </a:extLst>
          </p:cNvPr>
          <p:cNvSpPr txBox="1"/>
          <p:nvPr/>
        </p:nvSpPr>
        <p:spPr>
          <a:xfrm>
            <a:off x="349885" y="2390457"/>
            <a:ext cx="175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Teaching Block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6A3AD615-32B0-F24C-5EFE-684A1D781543}"/>
              </a:ext>
            </a:extLst>
          </p:cNvPr>
          <p:cNvSpPr/>
          <p:nvPr/>
        </p:nvSpPr>
        <p:spPr>
          <a:xfrm rot="16200000">
            <a:off x="2226309" y="2676522"/>
            <a:ext cx="295275" cy="3791585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Box 7">
            <a:extLst>
              <a:ext uri="{FF2B5EF4-FFF2-40B4-BE49-F238E27FC236}">
                <a16:creationId xmlns:a16="http://schemas.microsoft.com/office/drawing/2014/main" id="{165720D6-EEEB-B4DB-E545-9AF56A5C5542}"/>
              </a:ext>
            </a:extLst>
          </p:cNvPr>
          <p:cNvSpPr txBox="1"/>
          <p:nvPr/>
        </p:nvSpPr>
        <p:spPr>
          <a:xfrm>
            <a:off x="1116965" y="4901565"/>
            <a:ext cx="379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Skill Building,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Individual Work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Summative Assessment, 30%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1A5A47-F233-68EF-0B45-6A9689097277}"/>
              </a:ext>
            </a:extLst>
          </p:cNvPr>
          <p:cNvSpPr txBox="1"/>
          <p:nvPr/>
        </p:nvSpPr>
        <p:spPr>
          <a:xfrm>
            <a:off x="110090" y="623004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WE ARE HERE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CF3FEA70-3DC8-67F7-7E01-0DEEB1E4B813}"/>
              </a:ext>
            </a:extLst>
          </p:cNvPr>
          <p:cNvSpPr/>
          <p:nvPr/>
        </p:nvSpPr>
        <p:spPr>
          <a:xfrm rot="5400000" flipV="1">
            <a:off x="7151615" y="240352"/>
            <a:ext cx="295275" cy="5991221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 Box 7">
            <a:extLst>
              <a:ext uri="{FF2B5EF4-FFF2-40B4-BE49-F238E27FC236}">
                <a16:creationId xmlns:a16="http://schemas.microsoft.com/office/drawing/2014/main" id="{C0F83272-2A5D-B2D0-CE2C-F2C68007D4B3}"/>
              </a:ext>
            </a:extLst>
          </p:cNvPr>
          <p:cNvSpPr txBox="1"/>
          <p:nvPr/>
        </p:nvSpPr>
        <p:spPr>
          <a:xfrm>
            <a:off x="6152439" y="1800364"/>
            <a:ext cx="379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Experiment/Report, Team work.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Summa</a:t>
            </a:r>
            <a:r>
              <a:rPr lang="en-US" altLang="en-US" b="1" dirty="0" err="1">
                <a:solidFill>
                  <a:prstClr val="black"/>
                </a:solidFill>
                <a:latin typeface="Calibri"/>
              </a:rPr>
              <a:t>tive</a:t>
            </a:r>
            <a:r>
              <a:rPr lang="en-US" altLang="en-US" b="1" dirty="0">
                <a:solidFill>
                  <a:prstClr val="black"/>
                </a:solidFill>
                <a:latin typeface="Calibri"/>
              </a:rPr>
              <a:t> Assessment, 70%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B4CDAF-A185-0480-8946-55E4A7D3741E}"/>
              </a:ext>
            </a:extLst>
          </p:cNvPr>
          <p:cNvGrpSpPr/>
          <p:nvPr/>
        </p:nvGrpSpPr>
        <p:grpSpPr>
          <a:xfrm>
            <a:off x="5289140" y="381489"/>
            <a:ext cx="5340014" cy="1247648"/>
            <a:chOff x="178907" y="2354051"/>
            <a:chExt cx="11824250" cy="2762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C2EF71-9142-C38A-F15E-BB097845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907" y="2450890"/>
              <a:ext cx="3760424" cy="26439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BACEB3-3A7A-2BC9-CEE5-23E2A491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7685" y="2354051"/>
              <a:ext cx="3896022" cy="27626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9CB70B-CFC0-76A8-FD66-862CA5AB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5701" y="2418940"/>
              <a:ext cx="3817456" cy="267590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BCC0010-CFF3-4F8E-8E00-5206A8D37B26}"/>
              </a:ext>
            </a:extLst>
          </p:cNvPr>
          <p:cNvSpPr/>
          <p:nvPr/>
        </p:nvSpPr>
        <p:spPr>
          <a:xfrm>
            <a:off x="5000913" y="215544"/>
            <a:ext cx="5842577" cy="158374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85656A-4869-7888-2C70-67CD6980AD0F}"/>
              </a:ext>
            </a:extLst>
          </p:cNvPr>
          <p:cNvGrpSpPr/>
          <p:nvPr/>
        </p:nvGrpSpPr>
        <p:grpSpPr>
          <a:xfrm>
            <a:off x="360896" y="3282950"/>
            <a:ext cx="10865193" cy="993482"/>
            <a:chOff x="360896" y="3282950"/>
            <a:chExt cx="10865193" cy="9934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210A14-4D74-BC82-25C3-7E0033E3DA5A}"/>
                </a:ext>
              </a:extLst>
            </p:cNvPr>
            <p:cNvGrpSpPr/>
            <p:nvPr/>
          </p:nvGrpSpPr>
          <p:grpSpPr>
            <a:xfrm>
              <a:off x="360896" y="3282950"/>
              <a:ext cx="10865193" cy="993482"/>
              <a:chOff x="360896" y="3282950"/>
              <a:chExt cx="10865193" cy="993482"/>
            </a:xfrm>
          </p:grpSpPr>
          <p:sp>
            <p:nvSpPr>
              <p:cNvPr id="9" name="Text Box 3">
                <a:extLst>
                  <a:ext uri="{FF2B5EF4-FFF2-40B4-BE49-F238E27FC236}">
                    <a16:creationId xmlns:a16="http://schemas.microsoft.com/office/drawing/2014/main" id="{0885CB10-D5C5-D252-C652-63F5417114A1}"/>
                  </a:ext>
                </a:extLst>
              </p:cNvPr>
              <p:cNvSpPr txBox="1"/>
              <p:nvPr/>
            </p:nvSpPr>
            <p:spPr>
              <a:xfrm>
                <a:off x="400685" y="3575050"/>
                <a:ext cx="805815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white"/>
                    </a:solidFill>
                    <a:latin typeface="Calibri"/>
                  </a:rPr>
                  <a:t>22 Sep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 Box 12">
                <a:extLst>
                  <a:ext uri="{FF2B5EF4-FFF2-40B4-BE49-F238E27FC236}">
                    <a16:creationId xmlns:a16="http://schemas.microsoft.com/office/drawing/2014/main" id="{CE8E6A96-7953-5FEB-93E6-DB0C0E8F2209}"/>
                  </a:ext>
                </a:extLst>
              </p:cNvPr>
              <p:cNvSpPr txBox="1"/>
              <p:nvPr/>
            </p:nvSpPr>
            <p:spPr>
              <a:xfrm>
                <a:off x="1224044" y="3575050"/>
                <a:ext cx="880745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29 Sep</a:t>
                </a:r>
              </a:p>
            </p:txBody>
          </p:sp>
          <p:sp>
            <p:nvSpPr>
              <p:cNvPr id="11" name="Text Box 22">
                <a:extLst>
                  <a:ext uri="{FF2B5EF4-FFF2-40B4-BE49-F238E27FC236}">
                    <a16:creationId xmlns:a16="http://schemas.microsoft.com/office/drawing/2014/main" id="{58ED2DC3-84DB-9515-06FC-2D645761C409}"/>
                  </a:ext>
                </a:extLst>
              </p:cNvPr>
              <p:cNvSpPr txBox="1"/>
              <p:nvPr/>
            </p:nvSpPr>
            <p:spPr>
              <a:xfrm>
                <a:off x="2087245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6 Oct</a:t>
                </a:r>
              </a:p>
            </p:txBody>
          </p:sp>
          <p:sp>
            <p:nvSpPr>
              <p:cNvPr id="12" name="Text Box 23">
                <a:extLst>
                  <a:ext uri="{FF2B5EF4-FFF2-40B4-BE49-F238E27FC236}">
                    <a16:creationId xmlns:a16="http://schemas.microsoft.com/office/drawing/2014/main" id="{C618BF59-C4A6-CA33-76BC-DA260B8C44CE}"/>
                  </a:ext>
                </a:extLst>
              </p:cNvPr>
              <p:cNvSpPr txBox="1"/>
              <p:nvPr/>
            </p:nvSpPr>
            <p:spPr>
              <a:xfrm>
                <a:off x="2967990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13 Oct</a:t>
                </a:r>
              </a:p>
            </p:txBody>
          </p:sp>
          <p:sp>
            <p:nvSpPr>
              <p:cNvPr id="13" name="Text Box 28">
                <a:extLst>
                  <a:ext uri="{FF2B5EF4-FFF2-40B4-BE49-F238E27FC236}">
                    <a16:creationId xmlns:a16="http://schemas.microsoft.com/office/drawing/2014/main" id="{FC052516-F987-3944-5978-B175BF6A3249}"/>
                  </a:ext>
                </a:extLst>
              </p:cNvPr>
              <p:cNvSpPr txBox="1"/>
              <p:nvPr/>
            </p:nvSpPr>
            <p:spPr>
              <a:xfrm>
                <a:off x="3848735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Text Box 29">
                <a:extLst>
                  <a:ext uri="{FF2B5EF4-FFF2-40B4-BE49-F238E27FC236}">
                    <a16:creationId xmlns:a16="http://schemas.microsoft.com/office/drawing/2014/main" id="{3F0D955E-8AB6-FF32-4B1A-486686B2211D}"/>
                  </a:ext>
                </a:extLst>
              </p:cNvPr>
              <p:cNvSpPr txBox="1"/>
              <p:nvPr/>
            </p:nvSpPr>
            <p:spPr>
              <a:xfrm>
                <a:off x="4729480" y="3575050"/>
                <a:ext cx="88074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27 Oct</a:t>
                </a:r>
              </a:p>
            </p:txBody>
          </p:sp>
          <p:sp>
            <p:nvSpPr>
              <p:cNvPr id="15" name="Text Box 30">
                <a:extLst>
                  <a:ext uri="{FF2B5EF4-FFF2-40B4-BE49-F238E27FC236}">
                    <a16:creationId xmlns:a16="http://schemas.microsoft.com/office/drawing/2014/main" id="{BCF1FB15-61F4-4D52-2310-E9DB80D9FD75}"/>
                  </a:ext>
                </a:extLst>
              </p:cNvPr>
              <p:cNvSpPr txBox="1"/>
              <p:nvPr/>
            </p:nvSpPr>
            <p:spPr>
              <a:xfrm>
                <a:off x="5679798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3 Nov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Text Box 31">
                <a:extLst>
                  <a:ext uri="{FF2B5EF4-FFF2-40B4-BE49-F238E27FC236}">
                    <a16:creationId xmlns:a16="http://schemas.microsoft.com/office/drawing/2014/main" id="{8C0F012C-C676-E06D-6879-8CD04E00C612}"/>
                  </a:ext>
                </a:extLst>
              </p:cNvPr>
              <p:cNvSpPr txBox="1"/>
              <p:nvPr/>
            </p:nvSpPr>
            <p:spPr>
              <a:xfrm>
                <a:off x="6608803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10 Nov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Text Box 32">
                <a:extLst>
                  <a:ext uri="{FF2B5EF4-FFF2-40B4-BE49-F238E27FC236}">
                    <a16:creationId xmlns:a16="http://schemas.microsoft.com/office/drawing/2014/main" id="{229F3194-1C0C-0840-5A31-C24EEA38B405}"/>
                  </a:ext>
                </a:extLst>
              </p:cNvPr>
              <p:cNvSpPr txBox="1"/>
              <p:nvPr/>
            </p:nvSpPr>
            <p:spPr>
              <a:xfrm>
                <a:off x="7537808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17 Nov</a:t>
                </a:r>
              </a:p>
            </p:txBody>
          </p:sp>
          <p:sp>
            <p:nvSpPr>
              <p:cNvPr id="50" name="Text Box 33">
                <a:extLst>
                  <a:ext uri="{FF2B5EF4-FFF2-40B4-BE49-F238E27FC236}">
                    <a16:creationId xmlns:a16="http://schemas.microsoft.com/office/drawing/2014/main" id="{36C2F17D-A415-A689-A86C-C07C608E1108}"/>
                  </a:ext>
                </a:extLst>
              </p:cNvPr>
              <p:cNvSpPr txBox="1"/>
              <p:nvPr/>
            </p:nvSpPr>
            <p:spPr>
              <a:xfrm>
                <a:off x="8466813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24</a:t>
                </a: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Nov</a:t>
                </a:r>
              </a:p>
            </p:txBody>
          </p:sp>
          <p:sp>
            <p:nvSpPr>
              <p:cNvPr id="51" name="Text Box 34">
                <a:extLst>
                  <a:ext uri="{FF2B5EF4-FFF2-40B4-BE49-F238E27FC236}">
                    <a16:creationId xmlns:a16="http://schemas.microsoft.com/office/drawing/2014/main" id="{C27D91DB-A8C5-4A96-B70D-937DB2E36358}"/>
                  </a:ext>
                </a:extLst>
              </p:cNvPr>
              <p:cNvSpPr txBox="1"/>
              <p:nvPr/>
            </p:nvSpPr>
            <p:spPr>
              <a:xfrm>
                <a:off x="9365857" y="3575392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1 Dec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Text Box 35">
                <a:extLst>
                  <a:ext uri="{FF2B5EF4-FFF2-40B4-BE49-F238E27FC236}">
                    <a16:creationId xmlns:a16="http://schemas.microsoft.com/office/drawing/2014/main" id="{08622715-1246-B0B2-6D82-4D7325C0E8BC}"/>
                  </a:ext>
                </a:extLst>
              </p:cNvPr>
              <p:cNvSpPr txBox="1"/>
              <p:nvPr/>
            </p:nvSpPr>
            <p:spPr>
              <a:xfrm>
                <a:off x="10297084" y="3575392"/>
                <a:ext cx="92900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8 Dec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Text Box 36">
                <a:extLst>
                  <a:ext uri="{FF2B5EF4-FFF2-40B4-BE49-F238E27FC236}">
                    <a16:creationId xmlns:a16="http://schemas.microsoft.com/office/drawing/2014/main" id="{906A18E7-E1F0-0B86-FFD7-79390001D8A4}"/>
                  </a:ext>
                </a:extLst>
              </p:cNvPr>
              <p:cNvSpPr txBox="1"/>
              <p:nvPr/>
            </p:nvSpPr>
            <p:spPr>
              <a:xfrm>
                <a:off x="400685" y="3969385"/>
                <a:ext cx="80581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</a:t>
                </a:r>
              </a:p>
            </p:txBody>
          </p:sp>
          <p:sp>
            <p:nvSpPr>
              <p:cNvPr id="54" name="Text Box 37">
                <a:extLst>
                  <a:ext uri="{FF2B5EF4-FFF2-40B4-BE49-F238E27FC236}">
                    <a16:creationId xmlns:a16="http://schemas.microsoft.com/office/drawing/2014/main" id="{14E36D26-18C0-1216-019C-9BECD9056D4F}"/>
                  </a:ext>
                </a:extLst>
              </p:cNvPr>
              <p:cNvSpPr txBox="1"/>
              <p:nvPr/>
            </p:nvSpPr>
            <p:spPr>
              <a:xfrm>
                <a:off x="1206500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W2</a:t>
                </a:r>
              </a:p>
            </p:txBody>
          </p:sp>
          <p:sp>
            <p:nvSpPr>
              <p:cNvPr id="55" name="Text Box 38">
                <a:extLst>
                  <a:ext uri="{FF2B5EF4-FFF2-40B4-BE49-F238E27FC236}">
                    <a16:creationId xmlns:a16="http://schemas.microsoft.com/office/drawing/2014/main" id="{A4D2F47F-84F2-D787-D5CF-9CAC869D1F8D}"/>
                  </a:ext>
                </a:extLst>
              </p:cNvPr>
              <p:cNvSpPr txBox="1"/>
              <p:nvPr/>
            </p:nvSpPr>
            <p:spPr>
              <a:xfrm>
                <a:off x="2087245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W3</a:t>
                </a:r>
              </a:p>
            </p:txBody>
          </p:sp>
          <p:sp>
            <p:nvSpPr>
              <p:cNvPr id="56" name="Text Box 39">
                <a:extLst>
                  <a:ext uri="{FF2B5EF4-FFF2-40B4-BE49-F238E27FC236}">
                    <a16:creationId xmlns:a16="http://schemas.microsoft.com/office/drawing/2014/main" id="{D6BD3DCE-21EA-6533-8D2C-E2D7E57AAD3A}"/>
                  </a:ext>
                </a:extLst>
              </p:cNvPr>
              <p:cNvSpPr txBox="1"/>
              <p:nvPr/>
            </p:nvSpPr>
            <p:spPr>
              <a:xfrm>
                <a:off x="2967990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W4</a:t>
                </a:r>
              </a:p>
            </p:txBody>
          </p:sp>
          <p:sp>
            <p:nvSpPr>
              <p:cNvPr id="57" name="Text Box 40">
                <a:extLst>
                  <a:ext uri="{FF2B5EF4-FFF2-40B4-BE49-F238E27FC236}">
                    <a16:creationId xmlns:a16="http://schemas.microsoft.com/office/drawing/2014/main" id="{EF00C13C-87CB-EA4C-97CF-C54610740188}"/>
                  </a:ext>
                </a:extLst>
              </p:cNvPr>
              <p:cNvSpPr txBox="1"/>
              <p:nvPr/>
            </p:nvSpPr>
            <p:spPr>
              <a:xfrm>
                <a:off x="3848735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Text Box 41">
                <a:extLst>
                  <a:ext uri="{FF2B5EF4-FFF2-40B4-BE49-F238E27FC236}">
                    <a16:creationId xmlns:a16="http://schemas.microsoft.com/office/drawing/2014/main" id="{E0F3BD4C-B7D4-CC95-F0C4-28CBD9C64886}"/>
                  </a:ext>
                </a:extLst>
              </p:cNvPr>
              <p:cNvSpPr txBox="1"/>
              <p:nvPr/>
            </p:nvSpPr>
            <p:spPr>
              <a:xfrm>
                <a:off x="4729480" y="3969385"/>
                <a:ext cx="88074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W6 CW</a:t>
                </a:r>
              </a:p>
            </p:txBody>
          </p:sp>
          <p:sp>
            <p:nvSpPr>
              <p:cNvPr id="59" name="Text Box 42">
                <a:extLst>
                  <a:ext uri="{FF2B5EF4-FFF2-40B4-BE49-F238E27FC236}">
                    <a16:creationId xmlns:a16="http://schemas.microsoft.com/office/drawing/2014/main" id="{BC8D1BD1-3782-2FA3-65DC-20498C353840}"/>
                  </a:ext>
                </a:extLst>
              </p:cNvPr>
              <p:cNvSpPr txBox="1"/>
              <p:nvPr/>
            </p:nvSpPr>
            <p:spPr>
              <a:xfrm>
                <a:off x="5679798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W7</a:t>
                </a:r>
              </a:p>
            </p:txBody>
          </p:sp>
          <p:sp>
            <p:nvSpPr>
              <p:cNvPr id="60" name="Text Box 43">
                <a:extLst>
                  <a:ext uri="{FF2B5EF4-FFF2-40B4-BE49-F238E27FC236}">
                    <a16:creationId xmlns:a16="http://schemas.microsoft.com/office/drawing/2014/main" id="{578CFE53-1DD2-6621-DDA9-0C68F02EEAD8}"/>
                  </a:ext>
                </a:extLst>
              </p:cNvPr>
              <p:cNvSpPr txBox="1"/>
              <p:nvPr/>
            </p:nvSpPr>
            <p:spPr>
              <a:xfrm>
                <a:off x="6608803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W8</a:t>
                </a:r>
              </a:p>
            </p:txBody>
          </p:sp>
          <p:sp>
            <p:nvSpPr>
              <p:cNvPr id="61" name="Text Box 44">
                <a:extLst>
                  <a:ext uri="{FF2B5EF4-FFF2-40B4-BE49-F238E27FC236}">
                    <a16:creationId xmlns:a16="http://schemas.microsoft.com/office/drawing/2014/main" id="{BD54B66A-2408-9228-A0A2-28EEB5DE5717}"/>
                  </a:ext>
                </a:extLst>
              </p:cNvPr>
              <p:cNvSpPr txBox="1"/>
              <p:nvPr/>
            </p:nvSpPr>
            <p:spPr>
              <a:xfrm>
                <a:off x="7537808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W9</a:t>
                </a:r>
              </a:p>
            </p:txBody>
          </p:sp>
          <p:sp>
            <p:nvSpPr>
              <p:cNvPr id="62" name="Text Box 45">
                <a:extLst>
                  <a:ext uri="{FF2B5EF4-FFF2-40B4-BE49-F238E27FC236}">
                    <a16:creationId xmlns:a16="http://schemas.microsoft.com/office/drawing/2014/main" id="{BC92B02A-2E17-EFAC-EED1-87EB2D3D09A0}"/>
                  </a:ext>
                </a:extLst>
              </p:cNvPr>
              <p:cNvSpPr txBox="1"/>
              <p:nvPr/>
            </p:nvSpPr>
            <p:spPr>
              <a:xfrm>
                <a:off x="8466813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W10</a:t>
                </a:r>
              </a:p>
            </p:txBody>
          </p:sp>
          <p:sp>
            <p:nvSpPr>
              <p:cNvPr id="63" name="Text Box 46">
                <a:extLst>
                  <a:ext uri="{FF2B5EF4-FFF2-40B4-BE49-F238E27FC236}">
                    <a16:creationId xmlns:a16="http://schemas.microsoft.com/office/drawing/2014/main" id="{7B66D4F8-3B10-92B8-353F-2C7BC462BD2E}"/>
                  </a:ext>
                </a:extLst>
              </p:cNvPr>
              <p:cNvSpPr txBox="1"/>
              <p:nvPr/>
            </p:nvSpPr>
            <p:spPr>
              <a:xfrm>
                <a:off x="9365857" y="3969727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W11</a:t>
                </a:r>
              </a:p>
            </p:txBody>
          </p:sp>
          <p:sp>
            <p:nvSpPr>
              <p:cNvPr id="64" name="Text Box 47">
                <a:extLst>
                  <a:ext uri="{FF2B5EF4-FFF2-40B4-BE49-F238E27FC236}">
                    <a16:creationId xmlns:a16="http://schemas.microsoft.com/office/drawing/2014/main" id="{304B4CCC-427B-7D71-233C-8D164810022F}"/>
                  </a:ext>
                </a:extLst>
              </p:cNvPr>
              <p:cNvSpPr txBox="1"/>
              <p:nvPr/>
            </p:nvSpPr>
            <p:spPr>
              <a:xfrm>
                <a:off x="10297084" y="3969727"/>
                <a:ext cx="92900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W12</a:t>
                </a:r>
              </a:p>
            </p:txBody>
          </p:sp>
          <p:sp>
            <p:nvSpPr>
              <p:cNvPr id="65" name="Text Box 49">
                <a:extLst>
                  <a:ext uri="{FF2B5EF4-FFF2-40B4-BE49-F238E27FC236}">
                    <a16:creationId xmlns:a16="http://schemas.microsoft.com/office/drawing/2014/main" id="{E251340D-FBB2-6483-30DB-63C2F4C806AB}"/>
                  </a:ext>
                </a:extLst>
              </p:cNvPr>
              <p:cNvSpPr txBox="1"/>
              <p:nvPr/>
            </p:nvSpPr>
            <p:spPr>
              <a:xfrm>
                <a:off x="360896" y="3282950"/>
                <a:ext cx="164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Week Commencing:</a:t>
                </a:r>
                <a:endPara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58EABB-4C5A-07C7-8851-DF5647092099}"/>
                </a:ext>
              </a:extLst>
            </p:cNvPr>
            <p:cNvSpPr txBox="1"/>
            <p:nvPr/>
          </p:nvSpPr>
          <p:spPr>
            <a:xfrm flipH="1">
              <a:off x="3800324" y="3575050"/>
              <a:ext cx="919602" cy="300356"/>
            </a:xfrm>
            <a:custGeom>
              <a:avLst/>
              <a:gdLst>
                <a:gd name="connsiteX0" fmla="*/ 0 w 919602"/>
                <a:gd name="connsiteY0" fmla="*/ 0 h 300356"/>
                <a:gd name="connsiteX1" fmla="*/ 919602 w 919602"/>
                <a:gd name="connsiteY1" fmla="*/ 0 h 300356"/>
                <a:gd name="connsiteX2" fmla="*/ 0 w 919602"/>
                <a:gd name="connsiteY2" fmla="*/ 300356 h 3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9602" h="300356">
                  <a:moveTo>
                    <a:pt x="0" y="0"/>
                  </a:moveTo>
                  <a:lnTo>
                    <a:pt x="919602" y="0"/>
                  </a:lnTo>
                  <a:lnTo>
                    <a:pt x="0" y="30035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98C3C4-E8A6-F399-1DC2-DB5203DD93E8}"/>
                </a:ext>
              </a:extLst>
            </p:cNvPr>
            <p:cNvSpPr txBox="1"/>
            <p:nvPr/>
          </p:nvSpPr>
          <p:spPr>
            <a:xfrm flipH="1">
              <a:off x="3807656" y="3975734"/>
              <a:ext cx="919602" cy="300356"/>
            </a:xfrm>
            <a:custGeom>
              <a:avLst/>
              <a:gdLst>
                <a:gd name="connsiteX0" fmla="*/ 0 w 919602"/>
                <a:gd name="connsiteY0" fmla="*/ 0 h 300356"/>
                <a:gd name="connsiteX1" fmla="*/ 919602 w 919602"/>
                <a:gd name="connsiteY1" fmla="*/ 0 h 300356"/>
                <a:gd name="connsiteX2" fmla="*/ 0 w 919602"/>
                <a:gd name="connsiteY2" fmla="*/ 300356 h 3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9602" h="300356">
                  <a:moveTo>
                    <a:pt x="0" y="0"/>
                  </a:moveTo>
                  <a:lnTo>
                    <a:pt x="919602" y="0"/>
                  </a:lnTo>
                  <a:lnTo>
                    <a:pt x="0" y="30035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BE773-457F-67EC-D92B-3E2BE74DFD8C}"/>
                </a:ext>
              </a:extLst>
            </p:cNvPr>
            <p:cNvSpPr txBox="1"/>
            <p:nvPr/>
          </p:nvSpPr>
          <p:spPr>
            <a:xfrm>
              <a:off x="3968165" y="3570801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solidFill>
                    <a:prstClr val="black"/>
                  </a:solidFill>
                  <a:latin typeface="Calibri"/>
                </a:rPr>
                <a:t>20 Oct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89F56F-3714-B32B-2E89-2FE45ED71B28}"/>
                </a:ext>
              </a:extLst>
            </p:cNvPr>
            <p:cNvSpPr txBox="1"/>
            <p:nvPr/>
          </p:nvSpPr>
          <p:spPr>
            <a:xfrm>
              <a:off x="4095068" y="3958051"/>
              <a:ext cx="4363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solidFill>
                    <a:prstClr val="black"/>
                  </a:solidFill>
                  <a:latin typeface="Calibri"/>
                </a:rPr>
                <a:t>W5</a:t>
              </a: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F49E8AD-E3DB-04BC-6D07-660A52F115CB}"/>
              </a:ext>
            </a:extLst>
          </p:cNvPr>
          <p:cNvSpPr/>
          <p:nvPr/>
        </p:nvSpPr>
        <p:spPr>
          <a:xfrm>
            <a:off x="4155650" y="2625311"/>
            <a:ext cx="536713" cy="45983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8575AF63-8711-657B-72FA-15883B7E6E1B}"/>
              </a:ext>
            </a:extLst>
          </p:cNvPr>
          <p:cNvSpPr txBox="1"/>
          <p:nvPr/>
        </p:nvSpPr>
        <p:spPr>
          <a:xfrm>
            <a:off x="3092073" y="1912381"/>
            <a:ext cx="2663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1 Deadline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1pm, Thursday 23</a:t>
            </a:r>
            <a:r>
              <a:rPr lang="en-US" altLang="en-US" sz="1400" b="1" baseline="30000" dirty="0">
                <a:solidFill>
                  <a:prstClr val="black"/>
                </a:solidFill>
                <a:latin typeface="Calibri"/>
              </a:rPr>
              <a:t>rd</a:t>
            </a: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 October 2025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543C107A-4562-E45A-670C-8964DC955D7C}"/>
              </a:ext>
            </a:extLst>
          </p:cNvPr>
          <p:cNvSpPr/>
          <p:nvPr/>
        </p:nvSpPr>
        <p:spPr>
          <a:xfrm flipV="1">
            <a:off x="9767143" y="4490033"/>
            <a:ext cx="536713" cy="45983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B6E4D4F5-DBBC-9E85-D5F5-496373F76F2D}"/>
              </a:ext>
            </a:extLst>
          </p:cNvPr>
          <p:cNvSpPr txBox="1"/>
          <p:nvPr/>
        </p:nvSpPr>
        <p:spPr>
          <a:xfrm>
            <a:off x="8660109" y="4966275"/>
            <a:ext cx="2732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2 Deadline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1pm, Thursday 4</a:t>
            </a:r>
            <a:r>
              <a:rPr lang="en-US" altLang="en-US" sz="1400" b="1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 December 2025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73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CA0A-7CE0-9B22-DF2A-C566467E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	Robotics Science &amp; Systems?</a:t>
            </a:r>
          </a:p>
        </p:txBody>
      </p:sp>
      <p:pic>
        <p:nvPicPr>
          <p:cNvPr id="6" name="Online Media 5" title="Air Spot | RL Behavior Research | Boston Dynamics">
            <a:hlinkClick r:id="" action="ppaction://media"/>
            <a:extLst>
              <a:ext uri="{FF2B5EF4-FFF2-40B4-BE49-F238E27FC236}">
                <a16:creationId xmlns:a16="http://schemas.microsoft.com/office/drawing/2014/main" id="{2CBFC05C-560A-24CE-5871-536E9275B18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8363" y="994867"/>
            <a:ext cx="9975273" cy="56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8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8834-72B9-7C50-9C04-AEE94E26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439211A-AF2F-A8CD-E569-8DD1175BA0D6}"/>
              </a:ext>
            </a:extLst>
          </p:cNvPr>
          <p:cNvSpPr/>
          <p:nvPr/>
        </p:nvSpPr>
        <p:spPr>
          <a:xfrm flipV="1">
            <a:off x="104775" y="4672956"/>
            <a:ext cx="940848" cy="152361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7D5E33D8-562A-DFFE-712C-11660958DB0B}"/>
              </a:ext>
            </a:extLst>
          </p:cNvPr>
          <p:cNvSpPr txBox="1"/>
          <p:nvPr/>
        </p:nvSpPr>
        <p:spPr>
          <a:xfrm>
            <a:off x="349885" y="2390457"/>
            <a:ext cx="175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Teaching Block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Box 7">
            <a:extLst>
              <a:ext uri="{FF2B5EF4-FFF2-40B4-BE49-F238E27FC236}">
                <a16:creationId xmlns:a16="http://schemas.microsoft.com/office/drawing/2014/main" id="{165720D6-EEEB-B4DB-E545-9AF56A5C5542}"/>
              </a:ext>
            </a:extLst>
          </p:cNvPr>
          <p:cNvSpPr txBox="1"/>
          <p:nvPr/>
        </p:nvSpPr>
        <p:spPr>
          <a:xfrm>
            <a:off x="1116965" y="4901565"/>
            <a:ext cx="379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Skill Building,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Individual Work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Summative Assessment, 30%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1A5A47-F233-68EF-0B45-6A9689097277}"/>
              </a:ext>
            </a:extLst>
          </p:cNvPr>
          <p:cNvSpPr txBox="1"/>
          <p:nvPr/>
        </p:nvSpPr>
        <p:spPr>
          <a:xfrm>
            <a:off x="110090" y="623004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WE ARE HERE</a:t>
            </a:r>
          </a:p>
        </p:txBody>
      </p:sp>
      <p:sp>
        <p:nvSpPr>
          <p:cNvPr id="48" name="Text Box 7">
            <a:extLst>
              <a:ext uri="{FF2B5EF4-FFF2-40B4-BE49-F238E27FC236}">
                <a16:creationId xmlns:a16="http://schemas.microsoft.com/office/drawing/2014/main" id="{C0F83272-2A5D-B2D0-CE2C-F2C68007D4B3}"/>
              </a:ext>
            </a:extLst>
          </p:cNvPr>
          <p:cNvSpPr txBox="1"/>
          <p:nvPr/>
        </p:nvSpPr>
        <p:spPr>
          <a:xfrm>
            <a:off x="6152439" y="1800364"/>
            <a:ext cx="379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2</a:t>
            </a:r>
          </a:p>
          <a:p>
            <a:pPr lvl="0" algn="ctr"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Experiment/Report, </a:t>
            </a:r>
            <a:r>
              <a:rPr lang="en-US" altLang="en-US" dirty="0">
                <a:solidFill>
                  <a:prstClr val="black"/>
                </a:solidFill>
                <a:latin typeface="Calibri"/>
              </a:rPr>
              <a:t>Team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work.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Summa</a:t>
            </a:r>
            <a:r>
              <a:rPr lang="en-US" altLang="en-US" b="1" dirty="0" err="1">
                <a:solidFill>
                  <a:prstClr val="black"/>
                </a:solidFill>
                <a:latin typeface="Calibri"/>
              </a:rPr>
              <a:t>tive</a:t>
            </a:r>
            <a:r>
              <a:rPr lang="en-US" altLang="en-US" b="1" dirty="0">
                <a:solidFill>
                  <a:prstClr val="black"/>
                </a:solidFill>
                <a:latin typeface="Calibri"/>
              </a:rPr>
              <a:t> Assessment, 70%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B4CDAF-A185-0480-8946-55E4A7D3741E}"/>
              </a:ext>
            </a:extLst>
          </p:cNvPr>
          <p:cNvGrpSpPr/>
          <p:nvPr/>
        </p:nvGrpSpPr>
        <p:grpSpPr>
          <a:xfrm>
            <a:off x="5289140" y="381489"/>
            <a:ext cx="5340014" cy="1247648"/>
            <a:chOff x="178907" y="2354051"/>
            <a:chExt cx="11824250" cy="2762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C2EF71-9142-C38A-F15E-BB097845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907" y="2450890"/>
              <a:ext cx="3760424" cy="26439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BACEB3-3A7A-2BC9-CEE5-23E2A491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7685" y="2354051"/>
              <a:ext cx="3896022" cy="27626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9CB70B-CFC0-76A8-FD66-862CA5AB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5701" y="2418940"/>
              <a:ext cx="3817456" cy="267590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BCC0010-CFF3-4F8E-8E00-5206A8D37B26}"/>
              </a:ext>
            </a:extLst>
          </p:cNvPr>
          <p:cNvSpPr/>
          <p:nvPr/>
        </p:nvSpPr>
        <p:spPr>
          <a:xfrm>
            <a:off x="5000913" y="215544"/>
            <a:ext cx="5842577" cy="158374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8FEBDA5E-4867-9755-5DD1-0755A3976CAA}"/>
              </a:ext>
            </a:extLst>
          </p:cNvPr>
          <p:cNvSpPr/>
          <p:nvPr/>
        </p:nvSpPr>
        <p:spPr>
          <a:xfrm>
            <a:off x="2176131" y="919740"/>
            <a:ext cx="5167064" cy="4726419"/>
          </a:xfrm>
          <a:prstGeom prst="circular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8" name="Picture 7" descr="code_extract">
            <a:extLst>
              <a:ext uri="{FF2B5EF4-FFF2-40B4-BE49-F238E27FC236}">
                <a16:creationId xmlns:a16="http://schemas.microsoft.com/office/drawing/2014/main" id="{B6397BF5-3384-A180-F2B7-882DE30AC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236" y="299306"/>
            <a:ext cx="2774537" cy="25852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571AB-3BF8-A6CA-B31C-2E1D30EC6CF7}"/>
              </a:ext>
            </a:extLst>
          </p:cNvPr>
          <p:cNvSpPr txBox="1"/>
          <p:nvPr/>
        </p:nvSpPr>
        <p:spPr>
          <a:xfrm>
            <a:off x="3773082" y="736922"/>
            <a:ext cx="176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Code</a:t>
            </a: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97D8B402-0CDA-4617-E231-5649B4ABAD22}"/>
              </a:ext>
            </a:extLst>
          </p:cNvPr>
          <p:cNvSpPr/>
          <p:nvPr/>
        </p:nvSpPr>
        <p:spPr>
          <a:xfrm rot="16200000">
            <a:off x="2226309" y="2676522"/>
            <a:ext cx="295275" cy="3791585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F50F9C94-558F-CE87-F66E-A7E39F4EA2CB}"/>
              </a:ext>
            </a:extLst>
          </p:cNvPr>
          <p:cNvSpPr/>
          <p:nvPr/>
        </p:nvSpPr>
        <p:spPr>
          <a:xfrm rot="5400000" flipV="1">
            <a:off x="7151615" y="240352"/>
            <a:ext cx="295275" cy="5991221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0107013-73C0-6985-113A-AE559D5D5741}"/>
              </a:ext>
            </a:extLst>
          </p:cNvPr>
          <p:cNvGrpSpPr/>
          <p:nvPr/>
        </p:nvGrpSpPr>
        <p:grpSpPr>
          <a:xfrm>
            <a:off x="360896" y="3282950"/>
            <a:ext cx="10865193" cy="993482"/>
            <a:chOff x="360896" y="3282950"/>
            <a:chExt cx="10865193" cy="99348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FAAC5E9-A6CF-77F8-AB7A-F27FE2DFFC9B}"/>
                </a:ext>
              </a:extLst>
            </p:cNvPr>
            <p:cNvGrpSpPr/>
            <p:nvPr/>
          </p:nvGrpSpPr>
          <p:grpSpPr>
            <a:xfrm>
              <a:off x="360896" y="3282950"/>
              <a:ext cx="10865193" cy="993482"/>
              <a:chOff x="360896" y="3282950"/>
              <a:chExt cx="10865193" cy="993482"/>
            </a:xfrm>
          </p:grpSpPr>
          <p:sp>
            <p:nvSpPr>
              <p:cNvPr id="86" name="Text Box 3">
                <a:extLst>
                  <a:ext uri="{FF2B5EF4-FFF2-40B4-BE49-F238E27FC236}">
                    <a16:creationId xmlns:a16="http://schemas.microsoft.com/office/drawing/2014/main" id="{ADDF5EDD-0339-A1A7-7C95-6097F1C6DC34}"/>
                  </a:ext>
                </a:extLst>
              </p:cNvPr>
              <p:cNvSpPr txBox="1"/>
              <p:nvPr/>
            </p:nvSpPr>
            <p:spPr>
              <a:xfrm>
                <a:off x="400685" y="3575050"/>
                <a:ext cx="805815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white"/>
                    </a:solidFill>
                    <a:latin typeface="Calibri"/>
                  </a:rPr>
                  <a:t>22 Sep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Text Box 12">
                <a:extLst>
                  <a:ext uri="{FF2B5EF4-FFF2-40B4-BE49-F238E27FC236}">
                    <a16:creationId xmlns:a16="http://schemas.microsoft.com/office/drawing/2014/main" id="{F530F7FB-2F35-DFEE-5C50-311CBC446EEF}"/>
                  </a:ext>
                </a:extLst>
              </p:cNvPr>
              <p:cNvSpPr txBox="1"/>
              <p:nvPr/>
            </p:nvSpPr>
            <p:spPr>
              <a:xfrm>
                <a:off x="1224044" y="3575050"/>
                <a:ext cx="880745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29 Sep</a:t>
                </a:r>
              </a:p>
            </p:txBody>
          </p:sp>
          <p:sp>
            <p:nvSpPr>
              <p:cNvPr id="88" name="Text Box 22">
                <a:extLst>
                  <a:ext uri="{FF2B5EF4-FFF2-40B4-BE49-F238E27FC236}">
                    <a16:creationId xmlns:a16="http://schemas.microsoft.com/office/drawing/2014/main" id="{53AE5BD5-140C-5E80-8DFF-E23F11BCD97D}"/>
                  </a:ext>
                </a:extLst>
              </p:cNvPr>
              <p:cNvSpPr txBox="1"/>
              <p:nvPr/>
            </p:nvSpPr>
            <p:spPr>
              <a:xfrm>
                <a:off x="2087245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6 Oct</a:t>
                </a:r>
              </a:p>
            </p:txBody>
          </p:sp>
          <p:sp>
            <p:nvSpPr>
              <p:cNvPr id="89" name="Text Box 23">
                <a:extLst>
                  <a:ext uri="{FF2B5EF4-FFF2-40B4-BE49-F238E27FC236}">
                    <a16:creationId xmlns:a16="http://schemas.microsoft.com/office/drawing/2014/main" id="{81856553-E15E-FCBB-EDA5-C9449E111CC7}"/>
                  </a:ext>
                </a:extLst>
              </p:cNvPr>
              <p:cNvSpPr txBox="1"/>
              <p:nvPr/>
            </p:nvSpPr>
            <p:spPr>
              <a:xfrm>
                <a:off x="2967990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13 Oct</a:t>
                </a:r>
              </a:p>
            </p:txBody>
          </p:sp>
          <p:sp>
            <p:nvSpPr>
              <p:cNvPr id="90" name="Text Box 28">
                <a:extLst>
                  <a:ext uri="{FF2B5EF4-FFF2-40B4-BE49-F238E27FC236}">
                    <a16:creationId xmlns:a16="http://schemas.microsoft.com/office/drawing/2014/main" id="{E9FF56AF-CEEB-352D-3BA8-5F39E4EFC493}"/>
                  </a:ext>
                </a:extLst>
              </p:cNvPr>
              <p:cNvSpPr txBox="1"/>
              <p:nvPr/>
            </p:nvSpPr>
            <p:spPr>
              <a:xfrm>
                <a:off x="3848735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Text Box 29">
                <a:extLst>
                  <a:ext uri="{FF2B5EF4-FFF2-40B4-BE49-F238E27FC236}">
                    <a16:creationId xmlns:a16="http://schemas.microsoft.com/office/drawing/2014/main" id="{E4392F10-75EF-8E5C-F0A2-DFCAB99CB08B}"/>
                  </a:ext>
                </a:extLst>
              </p:cNvPr>
              <p:cNvSpPr txBox="1"/>
              <p:nvPr/>
            </p:nvSpPr>
            <p:spPr>
              <a:xfrm>
                <a:off x="4729480" y="3575050"/>
                <a:ext cx="88074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27 Oct</a:t>
                </a:r>
              </a:p>
            </p:txBody>
          </p:sp>
          <p:sp>
            <p:nvSpPr>
              <p:cNvPr id="92" name="Text Box 30">
                <a:extLst>
                  <a:ext uri="{FF2B5EF4-FFF2-40B4-BE49-F238E27FC236}">
                    <a16:creationId xmlns:a16="http://schemas.microsoft.com/office/drawing/2014/main" id="{4A0E5D38-0629-2103-ADB7-A9FBE269CFCF}"/>
                  </a:ext>
                </a:extLst>
              </p:cNvPr>
              <p:cNvSpPr txBox="1"/>
              <p:nvPr/>
            </p:nvSpPr>
            <p:spPr>
              <a:xfrm>
                <a:off x="5679798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3 Nov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Text Box 31">
                <a:extLst>
                  <a:ext uri="{FF2B5EF4-FFF2-40B4-BE49-F238E27FC236}">
                    <a16:creationId xmlns:a16="http://schemas.microsoft.com/office/drawing/2014/main" id="{DDBA7518-BF96-9044-9D82-9D0F94EC8FF3}"/>
                  </a:ext>
                </a:extLst>
              </p:cNvPr>
              <p:cNvSpPr txBox="1"/>
              <p:nvPr/>
            </p:nvSpPr>
            <p:spPr>
              <a:xfrm>
                <a:off x="6608803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10 Nov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Text Box 32">
                <a:extLst>
                  <a:ext uri="{FF2B5EF4-FFF2-40B4-BE49-F238E27FC236}">
                    <a16:creationId xmlns:a16="http://schemas.microsoft.com/office/drawing/2014/main" id="{33A19B0E-A131-5B4E-F531-68E91F8C4CD5}"/>
                  </a:ext>
                </a:extLst>
              </p:cNvPr>
              <p:cNvSpPr txBox="1"/>
              <p:nvPr/>
            </p:nvSpPr>
            <p:spPr>
              <a:xfrm>
                <a:off x="7537808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17 Nov</a:t>
                </a:r>
              </a:p>
            </p:txBody>
          </p:sp>
          <p:sp>
            <p:nvSpPr>
              <p:cNvPr id="95" name="Text Box 33">
                <a:extLst>
                  <a:ext uri="{FF2B5EF4-FFF2-40B4-BE49-F238E27FC236}">
                    <a16:creationId xmlns:a16="http://schemas.microsoft.com/office/drawing/2014/main" id="{96E1572E-AEC3-2DDC-E627-C3ECE9F25671}"/>
                  </a:ext>
                </a:extLst>
              </p:cNvPr>
              <p:cNvSpPr txBox="1"/>
              <p:nvPr/>
            </p:nvSpPr>
            <p:spPr>
              <a:xfrm>
                <a:off x="8466813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24</a:t>
                </a: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Nov</a:t>
                </a:r>
              </a:p>
            </p:txBody>
          </p:sp>
          <p:sp>
            <p:nvSpPr>
              <p:cNvPr id="96" name="Text Box 34">
                <a:extLst>
                  <a:ext uri="{FF2B5EF4-FFF2-40B4-BE49-F238E27FC236}">
                    <a16:creationId xmlns:a16="http://schemas.microsoft.com/office/drawing/2014/main" id="{435EE4FE-98F1-BF11-4F22-3C63399840FC}"/>
                  </a:ext>
                </a:extLst>
              </p:cNvPr>
              <p:cNvSpPr txBox="1"/>
              <p:nvPr/>
            </p:nvSpPr>
            <p:spPr>
              <a:xfrm>
                <a:off x="9365857" y="3575392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1 Dec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Text Box 35">
                <a:extLst>
                  <a:ext uri="{FF2B5EF4-FFF2-40B4-BE49-F238E27FC236}">
                    <a16:creationId xmlns:a16="http://schemas.microsoft.com/office/drawing/2014/main" id="{2EB4B3D1-D7A7-3F3E-1F76-E773567DB762}"/>
                  </a:ext>
                </a:extLst>
              </p:cNvPr>
              <p:cNvSpPr txBox="1"/>
              <p:nvPr/>
            </p:nvSpPr>
            <p:spPr>
              <a:xfrm>
                <a:off x="10297084" y="3575392"/>
                <a:ext cx="92900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8 Dec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Text Box 36">
                <a:extLst>
                  <a:ext uri="{FF2B5EF4-FFF2-40B4-BE49-F238E27FC236}">
                    <a16:creationId xmlns:a16="http://schemas.microsoft.com/office/drawing/2014/main" id="{5CBF20D0-9944-44ED-4FDC-65F77CBF4C8F}"/>
                  </a:ext>
                </a:extLst>
              </p:cNvPr>
              <p:cNvSpPr txBox="1"/>
              <p:nvPr/>
            </p:nvSpPr>
            <p:spPr>
              <a:xfrm>
                <a:off x="400685" y="3969385"/>
                <a:ext cx="80581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</a:t>
                </a:r>
              </a:p>
            </p:txBody>
          </p:sp>
          <p:sp>
            <p:nvSpPr>
              <p:cNvPr id="99" name="Text Box 37">
                <a:extLst>
                  <a:ext uri="{FF2B5EF4-FFF2-40B4-BE49-F238E27FC236}">
                    <a16:creationId xmlns:a16="http://schemas.microsoft.com/office/drawing/2014/main" id="{497585F6-24E2-24A1-84E1-65A4FE51FDA6}"/>
                  </a:ext>
                </a:extLst>
              </p:cNvPr>
              <p:cNvSpPr txBox="1"/>
              <p:nvPr/>
            </p:nvSpPr>
            <p:spPr>
              <a:xfrm>
                <a:off x="1206500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W2</a:t>
                </a:r>
              </a:p>
            </p:txBody>
          </p:sp>
          <p:sp>
            <p:nvSpPr>
              <p:cNvPr id="100" name="Text Box 38">
                <a:extLst>
                  <a:ext uri="{FF2B5EF4-FFF2-40B4-BE49-F238E27FC236}">
                    <a16:creationId xmlns:a16="http://schemas.microsoft.com/office/drawing/2014/main" id="{FD95B022-F5D7-5EF1-733A-E11D54940EE5}"/>
                  </a:ext>
                </a:extLst>
              </p:cNvPr>
              <p:cNvSpPr txBox="1"/>
              <p:nvPr/>
            </p:nvSpPr>
            <p:spPr>
              <a:xfrm>
                <a:off x="2087245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W3</a:t>
                </a:r>
              </a:p>
            </p:txBody>
          </p:sp>
          <p:sp>
            <p:nvSpPr>
              <p:cNvPr id="101" name="Text Box 39">
                <a:extLst>
                  <a:ext uri="{FF2B5EF4-FFF2-40B4-BE49-F238E27FC236}">
                    <a16:creationId xmlns:a16="http://schemas.microsoft.com/office/drawing/2014/main" id="{F1E03F48-C343-41F1-1B03-E87BD639175E}"/>
                  </a:ext>
                </a:extLst>
              </p:cNvPr>
              <p:cNvSpPr txBox="1"/>
              <p:nvPr/>
            </p:nvSpPr>
            <p:spPr>
              <a:xfrm>
                <a:off x="2967990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W4</a:t>
                </a:r>
              </a:p>
            </p:txBody>
          </p:sp>
          <p:sp>
            <p:nvSpPr>
              <p:cNvPr id="102" name="Text Box 40">
                <a:extLst>
                  <a:ext uri="{FF2B5EF4-FFF2-40B4-BE49-F238E27FC236}">
                    <a16:creationId xmlns:a16="http://schemas.microsoft.com/office/drawing/2014/main" id="{5CF28A97-E6A4-FC1C-C6AE-9E2294C071E4}"/>
                  </a:ext>
                </a:extLst>
              </p:cNvPr>
              <p:cNvSpPr txBox="1"/>
              <p:nvPr/>
            </p:nvSpPr>
            <p:spPr>
              <a:xfrm>
                <a:off x="3848735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Text Box 41">
                <a:extLst>
                  <a:ext uri="{FF2B5EF4-FFF2-40B4-BE49-F238E27FC236}">
                    <a16:creationId xmlns:a16="http://schemas.microsoft.com/office/drawing/2014/main" id="{E37F26FB-FDBA-B557-CA36-9F96A26D309E}"/>
                  </a:ext>
                </a:extLst>
              </p:cNvPr>
              <p:cNvSpPr txBox="1"/>
              <p:nvPr/>
            </p:nvSpPr>
            <p:spPr>
              <a:xfrm>
                <a:off x="4729480" y="3969385"/>
                <a:ext cx="88074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W6 CW</a:t>
                </a:r>
              </a:p>
            </p:txBody>
          </p:sp>
          <p:sp>
            <p:nvSpPr>
              <p:cNvPr id="104" name="Text Box 42">
                <a:extLst>
                  <a:ext uri="{FF2B5EF4-FFF2-40B4-BE49-F238E27FC236}">
                    <a16:creationId xmlns:a16="http://schemas.microsoft.com/office/drawing/2014/main" id="{FFC8A186-F3E9-B89A-DFD6-B7F24B8175D6}"/>
                  </a:ext>
                </a:extLst>
              </p:cNvPr>
              <p:cNvSpPr txBox="1"/>
              <p:nvPr/>
            </p:nvSpPr>
            <p:spPr>
              <a:xfrm>
                <a:off x="5679798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W7</a:t>
                </a:r>
              </a:p>
            </p:txBody>
          </p:sp>
          <p:sp>
            <p:nvSpPr>
              <p:cNvPr id="105" name="Text Box 43">
                <a:extLst>
                  <a:ext uri="{FF2B5EF4-FFF2-40B4-BE49-F238E27FC236}">
                    <a16:creationId xmlns:a16="http://schemas.microsoft.com/office/drawing/2014/main" id="{55995F36-CD02-A89B-528E-778EC7EFD42E}"/>
                  </a:ext>
                </a:extLst>
              </p:cNvPr>
              <p:cNvSpPr txBox="1"/>
              <p:nvPr/>
            </p:nvSpPr>
            <p:spPr>
              <a:xfrm>
                <a:off x="6608803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W8</a:t>
                </a:r>
              </a:p>
            </p:txBody>
          </p:sp>
          <p:sp>
            <p:nvSpPr>
              <p:cNvPr id="106" name="Text Box 44">
                <a:extLst>
                  <a:ext uri="{FF2B5EF4-FFF2-40B4-BE49-F238E27FC236}">
                    <a16:creationId xmlns:a16="http://schemas.microsoft.com/office/drawing/2014/main" id="{435A71B0-4902-0416-0087-6152B52907CC}"/>
                  </a:ext>
                </a:extLst>
              </p:cNvPr>
              <p:cNvSpPr txBox="1"/>
              <p:nvPr/>
            </p:nvSpPr>
            <p:spPr>
              <a:xfrm>
                <a:off x="7537808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W9</a:t>
                </a:r>
              </a:p>
            </p:txBody>
          </p:sp>
          <p:sp>
            <p:nvSpPr>
              <p:cNvPr id="107" name="Text Box 45">
                <a:extLst>
                  <a:ext uri="{FF2B5EF4-FFF2-40B4-BE49-F238E27FC236}">
                    <a16:creationId xmlns:a16="http://schemas.microsoft.com/office/drawing/2014/main" id="{5595206A-0B53-280B-55F7-EEC12A9C2598}"/>
                  </a:ext>
                </a:extLst>
              </p:cNvPr>
              <p:cNvSpPr txBox="1"/>
              <p:nvPr/>
            </p:nvSpPr>
            <p:spPr>
              <a:xfrm>
                <a:off x="8466813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W10</a:t>
                </a:r>
              </a:p>
            </p:txBody>
          </p:sp>
          <p:sp>
            <p:nvSpPr>
              <p:cNvPr id="108" name="Text Box 46">
                <a:extLst>
                  <a:ext uri="{FF2B5EF4-FFF2-40B4-BE49-F238E27FC236}">
                    <a16:creationId xmlns:a16="http://schemas.microsoft.com/office/drawing/2014/main" id="{34074113-155D-3AE4-9E47-1365299B58D7}"/>
                  </a:ext>
                </a:extLst>
              </p:cNvPr>
              <p:cNvSpPr txBox="1"/>
              <p:nvPr/>
            </p:nvSpPr>
            <p:spPr>
              <a:xfrm>
                <a:off x="9365857" y="3969727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W11</a:t>
                </a:r>
              </a:p>
            </p:txBody>
          </p:sp>
          <p:sp>
            <p:nvSpPr>
              <p:cNvPr id="109" name="Text Box 47">
                <a:extLst>
                  <a:ext uri="{FF2B5EF4-FFF2-40B4-BE49-F238E27FC236}">
                    <a16:creationId xmlns:a16="http://schemas.microsoft.com/office/drawing/2014/main" id="{83B35724-8AEB-F815-492B-1856A7F39F68}"/>
                  </a:ext>
                </a:extLst>
              </p:cNvPr>
              <p:cNvSpPr txBox="1"/>
              <p:nvPr/>
            </p:nvSpPr>
            <p:spPr>
              <a:xfrm>
                <a:off x="10297084" y="3969727"/>
                <a:ext cx="92900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W12</a:t>
                </a:r>
              </a:p>
            </p:txBody>
          </p:sp>
          <p:sp>
            <p:nvSpPr>
              <p:cNvPr id="110" name="Text Box 49">
                <a:extLst>
                  <a:ext uri="{FF2B5EF4-FFF2-40B4-BE49-F238E27FC236}">
                    <a16:creationId xmlns:a16="http://schemas.microsoft.com/office/drawing/2014/main" id="{E32CE59C-4442-3E5E-5B78-60B6F57D1E65}"/>
                  </a:ext>
                </a:extLst>
              </p:cNvPr>
              <p:cNvSpPr txBox="1"/>
              <p:nvPr/>
            </p:nvSpPr>
            <p:spPr>
              <a:xfrm>
                <a:off x="360896" y="3282950"/>
                <a:ext cx="164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Week Commencing:</a:t>
                </a:r>
                <a:endPara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5DB9BD-B739-6E56-7E47-6EED38643891}"/>
                </a:ext>
              </a:extLst>
            </p:cNvPr>
            <p:cNvSpPr txBox="1"/>
            <p:nvPr/>
          </p:nvSpPr>
          <p:spPr>
            <a:xfrm flipH="1">
              <a:off x="3800324" y="3575050"/>
              <a:ext cx="919602" cy="300356"/>
            </a:xfrm>
            <a:custGeom>
              <a:avLst/>
              <a:gdLst>
                <a:gd name="connsiteX0" fmla="*/ 0 w 919602"/>
                <a:gd name="connsiteY0" fmla="*/ 0 h 300356"/>
                <a:gd name="connsiteX1" fmla="*/ 919602 w 919602"/>
                <a:gd name="connsiteY1" fmla="*/ 0 h 300356"/>
                <a:gd name="connsiteX2" fmla="*/ 0 w 919602"/>
                <a:gd name="connsiteY2" fmla="*/ 300356 h 3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9602" h="300356">
                  <a:moveTo>
                    <a:pt x="0" y="0"/>
                  </a:moveTo>
                  <a:lnTo>
                    <a:pt x="919602" y="0"/>
                  </a:lnTo>
                  <a:lnTo>
                    <a:pt x="0" y="30035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2B4D60C-7173-691A-9A77-1A199AA5757C}"/>
                </a:ext>
              </a:extLst>
            </p:cNvPr>
            <p:cNvSpPr txBox="1"/>
            <p:nvPr/>
          </p:nvSpPr>
          <p:spPr>
            <a:xfrm flipH="1">
              <a:off x="3807656" y="3975734"/>
              <a:ext cx="919602" cy="300356"/>
            </a:xfrm>
            <a:custGeom>
              <a:avLst/>
              <a:gdLst>
                <a:gd name="connsiteX0" fmla="*/ 0 w 919602"/>
                <a:gd name="connsiteY0" fmla="*/ 0 h 300356"/>
                <a:gd name="connsiteX1" fmla="*/ 919602 w 919602"/>
                <a:gd name="connsiteY1" fmla="*/ 0 h 300356"/>
                <a:gd name="connsiteX2" fmla="*/ 0 w 919602"/>
                <a:gd name="connsiteY2" fmla="*/ 300356 h 3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9602" h="300356">
                  <a:moveTo>
                    <a:pt x="0" y="0"/>
                  </a:moveTo>
                  <a:lnTo>
                    <a:pt x="919602" y="0"/>
                  </a:lnTo>
                  <a:lnTo>
                    <a:pt x="0" y="30035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0FE3915-C48F-DBFD-9275-42EBA51F836F}"/>
                </a:ext>
              </a:extLst>
            </p:cNvPr>
            <p:cNvSpPr txBox="1"/>
            <p:nvPr/>
          </p:nvSpPr>
          <p:spPr>
            <a:xfrm>
              <a:off x="3968165" y="3570801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solidFill>
                    <a:prstClr val="black"/>
                  </a:solidFill>
                  <a:latin typeface="Calibri"/>
                </a:rPr>
                <a:t>20 Oct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94EB06-6063-B005-6063-2088CB381098}"/>
                </a:ext>
              </a:extLst>
            </p:cNvPr>
            <p:cNvSpPr txBox="1"/>
            <p:nvPr/>
          </p:nvSpPr>
          <p:spPr>
            <a:xfrm>
              <a:off x="4095068" y="3958051"/>
              <a:ext cx="4363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solidFill>
                    <a:prstClr val="black"/>
                  </a:solidFill>
                  <a:latin typeface="Calibri"/>
                </a:rPr>
                <a:t>W5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14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8834-72B9-7C50-9C04-AEE94E26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439211A-AF2F-A8CD-E569-8DD1175BA0D6}"/>
              </a:ext>
            </a:extLst>
          </p:cNvPr>
          <p:cNvSpPr/>
          <p:nvPr/>
        </p:nvSpPr>
        <p:spPr>
          <a:xfrm flipV="1">
            <a:off x="104775" y="4672956"/>
            <a:ext cx="940848" cy="152361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7D5E33D8-562A-DFFE-712C-11660958DB0B}"/>
              </a:ext>
            </a:extLst>
          </p:cNvPr>
          <p:cNvSpPr txBox="1"/>
          <p:nvPr/>
        </p:nvSpPr>
        <p:spPr>
          <a:xfrm>
            <a:off x="349885" y="2390457"/>
            <a:ext cx="175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Teaching Block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6A3AD615-32B0-F24C-5EFE-684A1D781543}"/>
              </a:ext>
            </a:extLst>
          </p:cNvPr>
          <p:cNvSpPr/>
          <p:nvPr/>
        </p:nvSpPr>
        <p:spPr>
          <a:xfrm rot="16200000">
            <a:off x="2226309" y="2676522"/>
            <a:ext cx="295275" cy="3791585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Box 7">
            <a:extLst>
              <a:ext uri="{FF2B5EF4-FFF2-40B4-BE49-F238E27FC236}">
                <a16:creationId xmlns:a16="http://schemas.microsoft.com/office/drawing/2014/main" id="{165720D6-EEEB-B4DB-E545-9AF56A5C5542}"/>
              </a:ext>
            </a:extLst>
          </p:cNvPr>
          <p:cNvSpPr txBox="1"/>
          <p:nvPr/>
        </p:nvSpPr>
        <p:spPr>
          <a:xfrm>
            <a:off x="1116965" y="4901565"/>
            <a:ext cx="379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Skill Building,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Individual Work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Summative Assessment, 30%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1A5A47-F233-68EF-0B45-6A9689097277}"/>
              </a:ext>
            </a:extLst>
          </p:cNvPr>
          <p:cNvSpPr txBox="1"/>
          <p:nvPr/>
        </p:nvSpPr>
        <p:spPr>
          <a:xfrm>
            <a:off x="110090" y="623004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WE ARE HERE</a:t>
            </a:r>
          </a:p>
        </p:txBody>
      </p:sp>
      <p:pic>
        <p:nvPicPr>
          <p:cNvPr id="5" name="Picture 4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7357FBE3-49C0-FE59-ACA0-1A0827522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14" y="5144836"/>
            <a:ext cx="752580" cy="752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1ADD91-C9E3-B0D7-99EE-DEE827ACBD89}"/>
              </a:ext>
            </a:extLst>
          </p:cNvPr>
          <p:cNvSpPr txBox="1"/>
          <p:nvPr/>
        </p:nvSpPr>
        <p:spPr>
          <a:xfrm>
            <a:off x="7328694" y="5314233"/>
            <a:ext cx="222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 our driving test!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063536B6-3029-C8CD-1B6F-049F621F46D4}"/>
              </a:ext>
            </a:extLst>
          </p:cNvPr>
          <p:cNvSpPr/>
          <p:nvPr/>
        </p:nvSpPr>
        <p:spPr>
          <a:xfrm>
            <a:off x="4065224" y="2634892"/>
            <a:ext cx="536713" cy="92341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 Box 4">
            <a:extLst>
              <a:ext uri="{FF2B5EF4-FFF2-40B4-BE49-F238E27FC236}">
                <a16:creationId xmlns:a16="http://schemas.microsoft.com/office/drawing/2014/main" id="{6A799959-362A-F320-3476-ECA56FC234EE}"/>
              </a:ext>
            </a:extLst>
          </p:cNvPr>
          <p:cNvSpPr txBox="1"/>
          <p:nvPr/>
        </p:nvSpPr>
        <p:spPr>
          <a:xfrm>
            <a:off x="3001647" y="1921963"/>
            <a:ext cx="2663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1 Deadline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1pm, Thursday 23</a:t>
            </a:r>
            <a:r>
              <a:rPr lang="en-US" altLang="en-US" sz="1400" b="1" baseline="30000" dirty="0">
                <a:solidFill>
                  <a:prstClr val="black"/>
                </a:solidFill>
                <a:latin typeface="Calibri"/>
              </a:rPr>
              <a:t>rd</a:t>
            </a: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 October 2025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BD46D40-AAC3-B932-7739-2AA456488C64}"/>
              </a:ext>
            </a:extLst>
          </p:cNvPr>
          <p:cNvSpPr/>
          <p:nvPr/>
        </p:nvSpPr>
        <p:spPr>
          <a:xfrm rot="16200000">
            <a:off x="2226309" y="2676522"/>
            <a:ext cx="295275" cy="3791585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9055AC-502F-1225-FAFF-945537C037A7}"/>
              </a:ext>
            </a:extLst>
          </p:cNvPr>
          <p:cNvGrpSpPr/>
          <p:nvPr/>
        </p:nvGrpSpPr>
        <p:grpSpPr>
          <a:xfrm>
            <a:off x="360896" y="3282950"/>
            <a:ext cx="10865193" cy="993482"/>
            <a:chOff x="360896" y="3282950"/>
            <a:chExt cx="10865193" cy="99348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068BA44-0EF8-890B-6488-556315465616}"/>
                </a:ext>
              </a:extLst>
            </p:cNvPr>
            <p:cNvGrpSpPr/>
            <p:nvPr/>
          </p:nvGrpSpPr>
          <p:grpSpPr>
            <a:xfrm>
              <a:off x="360896" y="3282950"/>
              <a:ext cx="10865193" cy="993482"/>
              <a:chOff x="360896" y="3282950"/>
              <a:chExt cx="10865193" cy="993482"/>
            </a:xfrm>
          </p:grpSpPr>
          <p:sp>
            <p:nvSpPr>
              <p:cNvPr id="21" name="Text Box 3">
                <a:extLst>
                  <a:ext uri="{FF2B5EF4-FFF2-40B4-BE49-F238E27FC236}">
                    <a16:creationId xmlns:a16="http://schemas.microsoft.com/office/drawing/2014/main" id="{74B1276E-A27A-EF7F-D117-0E6E37AED042}"/>
                  </a:ext>
                </a:extLst>
              </p:cNvPr>
              <p:cNvSpPr txBox="1"/>
              <p:nvPr/>
            </p:nvSpPr>
            <p:spPr>
              <a:xfrm>
                <a:off x="400685" y="3575050"/>
                <a:ext cx="805815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white"/>
                    </a:solidFill>
                    <a:latin typeface="Calibri"/>
                  </a:rPr>
                  <a:t>22 Sep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Text Box 12">
                <a:extLst>
                  <a:ext uri="{FF2B5EF4-FFF2-40B4-BE49-F238E27FC236}">
                    <a16:creationId xmlns:a16="http://schemas.microsoft.com/office/drawing/2014/main" id="{439627F3-F942-2E69-8683-FA02C21170B7}"/>
                  </a:ext>
                </a:extLst>
              </p:cNvPr>
              <p:cNvSpPr txBox="1"/>
              <p:nvPr/>
            </p:nvSpPr>
            <p:spPr>
              <a:xfrm>
                <a:off x="1224044" y="3575050"/>
                <a:ext cx="880745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29 Sep</a:t>
                </a:r>
              </a:p>
            </p:txBody>
          </p:sp>
          <p:sp>
            <p:nvSpPr>
              <p:cNvPr id="23" name="Text Box 22">
                <a:extLst>
                  <a:ext uri="{FF2B5EF4-FFF2-40B4-BE49-F238E27FC236}">
                    <a16:creationId xmlns:a16="http://schemas.microsoft.com/office/drawing/2014/main" id="{7A6242CF-DB80-3926-D0B2-903223A8CD4A}"/>
                  </a:ext>
                </a:extLst>
              </p:cNvPr>
              <p:cNvSpPr txBox="1"/>
              <p:nvPr/>
            </p:nvSpPr>
            <p:spPr>
              <a:xfrm>
                <a:off x="2087245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6 Oct</a:t>
                </a:r>
              </a:p>
            </p:txBody>
          </p:sp>
          <p:sp>
            <p:nvSpPr>
              <p:cNvPr id="24" name="Text Box 23">
                <a:extLst>
                  <a:ext uri="{FF2B5EF4-FFF2-40B4-BE49-F238E27FC236}">
                    <a16:creationId xmlns:a16="http://schemas.microsoft.com/office/drawing/2014/main" id="{150593D7-D1B7-CE25-7E27-9E860D2F07CA}"/>
                  </a:ext>
                </a:extLst>
              </p:cNvPr>
              <p:cNvSpPr txBox="1"/>
              <p:nvPr/>
            </p:nvSpPr>
            <p:spPr>
              <a:xfrm>
                <a:off x="2967990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13 Oct</a:t>
                </a:r>
              </a:p>
            </p:txBody>
          </p:sp>
          <p:sp>
            <p:nvSpPr>
              <p:cNvPr id="25" name="Text Box 28">
                <a:extLst>
                  <a:ext uri="{FF2B5EF4-FFF2-40B4-BE49-F238E27FC236}">
                    <a16:creationId xmlns:a16="http://schemas.microsoft.com/office/drawing/2014/main" id="{49161C48-09F1-1103-2F23-29742E0EDA07}"/>
                  </a:ext>
                </a:extLst>
              </p:cNvPr>
              <p:cNvSpPr txBox="1"/>
              <p:nvPr/>
            </p:nvSpPr>
            <p:spPr>
              <a:xfrm>
                <a:off x="3848735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 Box 29">
                <a:extLst>
                  <a:ext uri="{FF2B5EF4-FFF2-40B4-BE49-F238E27FC236}">
                    <a16:creationId xmlns:a16="http://schemas.microsoft.com/office/drawing/2014/main" id="{AA43CA9A-9733-0832-8795-CB31470286AF}"/>
                  </a:ext>
                </a:extLst>
              </p:cNvPr>
              <p:cNvSpPr txBox="1"/>
              <p:nvPr/>
            </p:nvSpPr>
            <p:spPr>
              <a:xfrm>
                <a:off x="4729480" y="3575050"/>
                <a:ext cx="88074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27 Oct</a:t>
                </a:r>
              </a:p>
            </p:txBody>
          </p:sp>
          <p:sp>
            <p:nvSpPr>
              <p:cNvPr id="27" name="Text Box 30">
                <a:extLst>
                  <a:ext uri="{FF2B5EF4-FFF2-40B4-BE49-F238E27FC236}">
                    <a16:creationId xmlns:a16="http://schemas.microsoft.com/office/drawing/2014/main" id="{294AE809-2A5D-7C11-A38C-E76BB2BD003D}"/>
                  </a:ext>
                </a:extLst>
              </p:cNvPr>
              <p:cNvSpPr txBox="1"/>
              <p:nvPr/>
            </p:nvSpPr>
            <p:spPr>
              <a:xfrm>
                <a:off x="5679798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3 Nov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Text Box 31">
                <a:extLst>
                  <a:ext uri="{FF2B5EF4-FFF2-40B4-BE49-F238E27FC236}">
                    <a16:creationId xmlns:a16="http://schemas.microsoft.com/office/drawing/2014/main" id="{008DA7A9-12B1-FE4B-769E-C95628B91737}"/>
                  </a:ext>
                </a:extLst>
              </p:cNvPr>
              <p:cNvSpPr txBox="1"/>
              <p:nvPr/>
            </p:nvSpPr>
            <p:spPr>
              <a:xfrm>
                <a:off x="6608803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10 Nov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Text Box 32">
                <a:extLst>
                  <a:ext uri="{FF2B5EF4-FFF2-40B4-BE49-F238E27FC236}">
                    <a16:creationId xmlns:a16="http://schemas.microsoft.com/office/drawing/2014/main" id="{48CF5A21-72B9-3845-BD0B-B7565E48B074}"/>
                  </a:ext>
                </a:extLst>
              </p:cNvPr>
              <p:cNvSpPr txBox="1"/>
              <p:nvPr/>
            </p:nvSpPr>
            <p:spPr>
              <a:xfrm>
                <a:off x="7537808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17 Nov</a:t>
                </a:r>
              </a:p>
            </p:txBody>
          </p:sp>
          <p:sp>
            <p:nvSpPr>
              <p:cNvPr id="33" name="Text Box 33">
                <a:extLst>
                  <a:ext uri="{FF2B5EF4-FFF2-40B4-BE49-F238E27FC236}">
                    <a16:creationId xmlns:a16="http://schemas.microsoft.com/office/drawing/2014/main" id="{1BBD068D-F9A8-A1F4-2BA8-176374E4D38F}"/>
                  </a:ext>
                </a:extLst>
              </p:cNvPr>
              <p:cNvSpPr txBox="1"/>
              <p:nvPr/>
            </p:nvSpPr>
            <p:spPr>
              <a:xfrm>
                <a:off x="8466813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24</a:t>
                </a: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Nov</a:t>
                </a:r>
              </a:p>
            </p:txBody>
          </p:sp>
          <p:sp>
            <p:nvSpPr>
              <p:cNvPr id="34" name="Text Box 34">
                <a:extLst>
                  <a:ext uri="{FF2B5EF4-FFF2-40B4-BE49-F238E27FC236}">
                    <a16:creationId xmlns:a16="http://schemas.microsoft.com/office/drawing/2014/main" id="{9FA0BE52-E4C1-B0F5-1820-74ECBC2BB8BD}"/>
                  </a:ext>
                </a:extLst>
              </p:cNvPr>
              <p:cNvSpPr txBox="1"/>
              <p:nvPr/>
            </p:nvSpPr>
            <p:spPr>
              <a:xfrm>
                <a:off x="9365857" y="3575392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1 Dec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Text Box 35">
                <a:extLst>
                  <a:ext uri="{FF2B5EF4-FFF2-40B4-BE49-F238E27FC236}">
                    <a16:creationId xmlns:a16="http://schemas.microsoft.com/office/drawing/2014/main" id="{E8CC962D-7AE9-E08E-5577-CEA84156832E}"/>
                  </a:ext>
                </a:extLst>
              </p:cNvPr>
              <p:cNvSpPr txBox="1"/>
              <p:nvPr/>
            </p:nvSpPr>
            <p:spPr>
              <a:xfrm>
                <a:off x="10297084" y="3575392"/>
                <a:ext cx="92900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8 Dec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Text Box 36">
                <a:extLst>
                  <a:ext uri="{FF2B5EF4-FFF2-40B4-BE49-F238E27FC236}">
                    <a16:creationId xmlns:a16="http://schemas.microsoft.com/office/drawing/2014/main" id="{53B17639-0ED0-C02C-C905-F1BA3620944A}"/>
                  </a:ext>
                </a:extLst>
              </p:cNvPr>
              <p:cNvSpPr txBox="1"/>
              <p:nvPr/>
            </p:nvSpPr>
            <p:spPr>
              <a:xfrm>
                <a:off x="400685" y="3969385"/>
                <a:ext cx="80581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</a:t>
                </a:r>
              </a:p>
            </p:txBody>
          </p:sp>
          <p:sp>
            <p:nvSpPr>
              <p:cNvPr id="39" name="Text Box 37">
                <a:extLst>
                  <a:ext uri="{FF2B5EF4-FFF2-40B4-BE49-F238E27FC236}">
                    <a16:creationId xmlns:a16="http://schemas.microsoft.com/office/drawing/2014/main" id="{64E39222-134D-7BD8-CD8F-ABDAE368B67C}"/>
                  </a:ext>
                </a:extLst>
              </p:cNvPr>
              <p:cNvSpPr txBox="1"/>
              <p:nvPr/>
            </p:nvSpPr>
            <p:spPr>
              <a:xfrm>
                <a:off x="1206500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W2</a:t>
                </a:r>
              </a:p>
            </p:txBody>
          </p:sp>
          <p:sp>
            <p:nvSpPr>
              <p:cNvPr id="40" name="Text Box 38">
                <a:extLst>
                  <a:ext uri="{FF2B5EF4-FFF2-40B4-BE49-F238E27FC236}">
                    <a16:creationId xmlns:a16="http://schemas.microsoft.com/office/drawing/2014/main" id="{3AD71766-4CCE-EDBE-D310-986CAFDA2D02}"/>
                  </a:ext>
                </a:extLst>
              </p:cNvPr>
              <p:cNvSpPr txBox="1"/>
              <p:nvPr/>
            </p:nvSpPr>
            <p:spPr>
              <a:xfrm>
                <a:off x="2087245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W3</a:t>
                </a:r>
              </a:p>
            </p:txBody>
          </p:sp>
          <p:sp>
            <p:nvSpPr>
              <p:cNvPr id="41" name="Text Box 39">
                <a:extLst>
                  <a:ext uri="{FF2B5EF4-FFF2-40B4-BE49-F238E27FC236}">
                    <a16:creationId xmlns:a16="http://schemas.microsoft.com/office/drawing/2014/main" id="{4A2A3900-56AF-9B5B-1550-AE42F29FB8EC}"/>
                  </a:ext>
                </a:extLst>
              </p:cNvPr>
              <p:cNvSpPr txBox="1"/>
              <p:nvPr/>
            </p:nvSpPr>
            <p:spPr>
              <a:xfrm>
                <a:off x="2967990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W4</a:t>
                </a:r>
              </a:p>
            </p:txBody>
          </p:sp>
          <p:sp>
            <p:nvSpPr>
              <p:cNvPr id="42" name="Text Box 40">
                <a:extLst>
                  <a:ext uri="{FF2B5EF4-FFF2-40B4-BE49-F238E27FC236}">
                    <a16:creationId xmlns:a16="http://schemas.microsoft.com/office/drawing/2014/main" id="{2797ED24-28E7-E1FB-75E6-22D13C88D976}"/>
                  </a:ext>
                </a:extLst>
              </p:cNvPr>
              <p:cNvSpPr txBox="1"/>
              <p:nvPr/>
            </p:nvSpPr>
            <p:spPr>
              <a:xfrm>
                <a:off x="3848735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Text Box 41">
                <a:extLst>
                  <a:ext uri="{FF2B5EF4-FFF2-40B4-BE49-F238E27FC236}">
                    <a16:creationId xmlns:a16="http://schemas.microsoft.com/office/drawing/2014/main" id="{733A14B9-FCB7-95E3-19FF-B6D8E5E58F17}"/>
                  </a:ext>
                </a:extLst>
              </p:cNvPr>
              <p:cNvSpPr txBox="1"/>
              <p:nvPr/>
            </p:nvSpPr>
            <p:spPr>
              <a:xfrm>
                <a:off x="4729480" y="3969385"/>
                <a:ext cx="88074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W6 CW</a:t>
                </a:r>
              </a:p>
            </p:txBody>
          </p:sp>
          <p:sp>
            <p:nvSpPr>
              <p:cNvPr id="47" name="Text Box 42">
                <a:extLst>
                  <a:ext uri="{FF2B5EF4-FFF2-40B4-BE49-F238E27FC236}">
                    <a16:creationId xmlns:a16="http://schemas.microsoft.com/office/drawing/2014/main" id="{4DD2E2C7-030A-48BD-6EB3-EA266E4FBCB1}"/>
                  </a:ext>
                </a:extLst>
              </p:cNvPr>
              <p:cNvSpPr txBox="1"/>
              <p:nvPr/>
            </p:nvSpPr>
            <p:spPr>
              <a:xfrm>
                <a:off x="5679798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W7</a:t>
                </a:r>
              </a:p>
            </p:txBody>
          </p:sp>
          <p:sp>
            <p:nvSpPr>
              <p:cNvPr id="48" name="Text Box 43">
                <a:extLst>
                  <a:ext uri="{FF2B5EF4-FFF2-40B4-BE49-F238E27FC236}">
                    <a16:creationId xmlns:a16="http://schemas.microsoft.com/office/drawing/2014/main" id="{D5628A24-1A75-1563-A021-9AA86DFBEF98}"/>
                  </a:ext>
                </a:extLst>
              </p:cNvPr>
              <p:cNvSpPr txBox="1"/>
              <p:nvPr/>
            </p:nvSpPr>
            <p:spPr>
              <a:xfrm>
                <a:off x="6608803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W8</a:t>
                </a:r>
              </a:p>
            </p:txBody>
          </p:sp>
          <p:sp>
            <p:nvSpPr>
              <p:cNvPr id="52" name="Text Box 44">
                <a:extLst>
                  <a:ext uri="{FF2B5EF4-FFF2-40B4-BE49-F238E27FC236}">
                    <a16:creationId xmlns:a16="http://schemas.microsoft.com/office/drawing/2014/main" id="{14A17383-63D7-EAC4-0F1F-17B3D0E2B0D2}"/>
                  </a:ext>
                </a:extLst>
              </p:cNvPr>
              <p:cNvSpPr txBox="1"/>
              <p:nvPr/>
            </p:nvSpPr>
            <p:spPr>
              <a:xfrm>
                <a:off x="7537808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W9</a:t>
                </a:r>
              </a:p>
            </p:txBody>
          </p:sp>
          <p:sp>
            <p:nvSpPr>
              <p:cNvPr id="53" name="Text Box 45">
                <a:extLst>
                  <a:ext uri="{FF2B5EF4-FFF2-40B4-BE49-F238E27FC236}">
                    <a16:creationId xmlns:a16="http://schemas.microsoft.com/office/drawing/2014/main" id="{D11F0214-3EBF-1628-2BE0-DE8431E4C05F}"/>
                  </a:ext>
                </a:extLst>
              </p:cNvPr>
              <p:cNvSpPr txBox="1"/>
              <p:nvPr/>
            </p:nvSpPr>
            <p:spPr>
              <a:xfrm>
                <a:off x="8466813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W10</a:t>
                </a:r>
              </a:p>
            </p:txBody>
          </p:sp>
          <p:sp>
            <p:nvSpPr>
              <p:cNvPr id="54" name="Text Box 46">
                <a:extLst>
                  <a:ext uri="{FF2B5EF4-FFF2-40B4-BE49-F238E27FC236}">
                    <a16:creationId xmlns:a16="http://schemas.microsoft.com/office/drawing/2014/main" id="{45861A6B-DDA2-E154-2324-86738ECC44D1}"/>
                  </a:ext>
                </a:extLst>
              </p:cNvPr>
              <p:cNvSpPr txBox="1"/>
              <p:nvPr/>
            </p:nvSpPr>
            <p:spPr>
              <a:xfrm>
                <a:off x="9365857" y="3969727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W11</a:t>
                </a:r>
              </a:p>
            </p:txBody>
          </p:sp>
          <p:sp>
            <p:nvSpPr>
              <p:cNvPr id="55" name="Text Box 47">
                <a:extLst>
                  <a:ext uri="{FF2B5EF4-FFF2-40B4-BE49-F238E27FC236}">
                    <a16:creationId xmlns:a16="http://schemas.microsoft.com/office/drawing/2014/main" id="{05E096B2-D113-BDF7-6E68-A9F4FA299F5B}"/>
                  </a:ext>
                </a:extLst>
              </p:cNvPr>
              <p:cNvSpPr txBox="1"/>
              <p:nvPr/>
            </p:nvSpPr>
            <p:spPr>
              <a:xfrm>
                <a:off x="10297084" y="3969727"/>
                <a:ext cx="92900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W12</a:t>
                </a:r>
              </a:p>
            </p:txBody>
          </p:sp>
          <p:sp>
            <p:nvSpPr>
              <p:cNvPr id="56" name="Text Box 49">
                <a:extLst>
                  <a:ext uri="{FF2B5EF4-FFF2-40B4-BE49-F238E27FC236}">
                    <a16:creationId xmlns:a16="http://schemas.microsoft.com/office/drawing/2014/main" id="{E04A5AA7-ED1D-DF32-D5CA-0CA7991C1375}"/>
                  </a:ext>
                </a:extLst>
              </p:cNvPr>
              <p:cNvSpPr txBox="1"/>
              <p:nvPr/>
            </p:nvSpPr>
            <p:spPr>
              <a:xfrm>
                <a:off x="360896" y="3282950"/>
                <a:ext cx="164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Week Commencing:</a:t>
                </a:r>
                <a:endPara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593B6B-0443-7D85-E21F-DD8EFF5D8EC9}"/>
                </a:ext>
              </a:extLst>
            </p:cNvPr>
            <p:cNvSpPr txBox="1"/>
            <p:nvPr/>
          </p:nvSpPr>
          <p:spPr>
            <a:xfrm flipH="1">
              <a:off x="3800324" y="3575050"/>
              <a:ext cx="919602" cy="300356"/>
            </a:xfrm>
            <a:custGeom>
              <a:avLst/>
              <a:gdLst>
                <a:gd name="connsiteX0" fmla="*/ 0 w 919602"/>
                <a:gd name="connsiteY0" fmla="*/ 0 h 300356"/>
                <a:gd name="connsiteX1" fmla="*/ 919602 w 919602"/>
                <a:gd name="connsiteY1" fmla="*/ 0 h 300356"/>
                <a:gd name="connsiteX2" fmla="*/ 0 w 919602"/>
                <a:gd name="connsiteY2" fmla="*/ 300356 h 3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9602" h="300356">
                  <a:moveTo>
                    <a:pt x="0" y="0"/>
                  </a:moveTo>
                  <a:lnTo>
                    <a:pt x="919602" y="0"/>
                  </a:lnTo>
                  <a:lnTo>
                    <a:pt x="0" y="30035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F2BE2C-0476-9761-921D-8AC350B1C0ED}"/>
                </a:ext>
              </a:extLst>
            </p:cNvPr>
            <p:cNvSpPr txBox="1"/>
            <p:nvPr/>
          </p:nvSpPr>
          <p:spPr>
            <a:xfrm flipH="1">
              <a:off x="3807656" y="3975734"/>
              <a:ext cx="919602" cy="300356"/>
            </a:xfrm>
            <a:custGeom>
              <a:avLst/>
              <a:gdLst>
                <a:gd name="connsiteX0" fmla="*/ 0 w 919602"/>
                <a:gd name="connsiteY0" fmla="*/ 0 h 300356"/>
                <a:gd name="connsiteX1" fmla="*/ 919602 w 919602"/>
                <a:gd name="connsiteY1" fmla="*/ 0 h 300356"/>
                <a:gd name="connsiteX2" fmla="*/ 0 w 919602"/>
                <a:gd name="connsiteY2" fmla="*/ 300356 h 3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9602" h="300356">
                  <a:moveTo>
                    <a:pt x="0" y="0"/>
                  </a:moveTo>
                  <a:lnTo>
                    <a:pt x="919602" y="0"/>
                  </a:lnTo>
                  <a:lnTo>
                    <a:pt x="0" y="30035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9F4E-60A7-C988-C486-51823E79C05E}"/>
                </a:ext>
              </a:extLst>
            </p:cNvPr>
            <p:cNvSpPr txBox="1"/>
            <p:nvPr/>
          </p:nvSpPr>
          <p:spPr>
            <a:xfrm>
              <a:off x="3968165" y="3570801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solidFill>
                    <a:prstClr val="black"/>
                  </a:solidFill>
                  <a:latin typeface="Calibri"/>
                </a:rPr>
                <a:t>20 Oct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13D703-DCC4-F87F-82EE-43881C96A056}"/>
                </a:ext>
              </a:extLst>
            </p:cNvPr>
            <p:cNvSpPr txBox="1"/>
            <p:nvPr/>
          </p:nvSpPr>
          <p:spPr>
            <a:xfrm>
              <a:off x="4095068" y="3958051"/>
              <a:ext cx="4363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solidFill>
                    <a:prstClr val="black"/>
                  </a:solidFill>
                  <a:latin typeface="Calibri"/>
                </a:rPr>
                <a:t>W5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5BBFA88B-68F9-99F9-3E99-F04E777EC537}"/>
              </a:ext>
            </a:extLst>
          </p:cNvPr>
          <p:cNvSpPr/>
          <p:nvPr/>
        </p:nvSpPr>
        <p:spPr>
          <a:xfrm>
            <a:off x="4736812" y="3474401"/>
            <a:ext cx="6616988" cy="9502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3722C-B60B-1836-D647-A5FD8556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27" y="632345"/>
            <a:ext cx="3643745" cy="36437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9163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CDED-1888-9360-4278-5ECB6671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1: Foraging Challenge (Expert)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0D2A0-B244-952C-1854-A610CBE4FE66}"/>
              </a:ext>
            </a:extLst>
          </p:cNvPr>
          <p:cNvSpPr txBox="1"/>
          <p:nvPr/>
        </p:nvSpPr>
        <p:spPr>
          <a:xfrm>
            <a:off x="9266384" y="2757974"/>
            <a:ext cx="2546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Record video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Complete an online self-assessment form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Upload your code to Blackboard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3212FF65-40B4-71ED-0DA9-3D8A13223656}"/>
              </a:ext>
            </a:extLst>
          </p:cNvPr>
          <p:cNvSpPr txBox="1"/>
          <p:nvPr/>
        </p:nvSpPr>
        <p:spPr>
          <a:xfrm>
            <a:off x="9149438" y="1931943"/>
            <a:ext cx="2663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1 Deadline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1pm, Thursday 23</a:t>
            </a:r>
            <a:r>
              <a:rPr lang="en-US" altLang="en-US" sz="1400" b="1" baseline="30000" dirty="0">
                <a:solidFill>
                  <a:prstClr val="black"/>
                </a:solidFill>
                <a:latin typeface="Calibri"/>
              </a:rPr>
              <a:t>rd</a:t>
            </a: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 October 2025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43359B-5E88-42AA-E875-DA33B75ECA41}"/>
              </a:ext>
            </a:extLst>
          </p:cNvPr>
          <p:cNvSpPr/>
          <p:nvPr/>
        </p:nvSpPr>
        <p:spPr>
          <a:xfrm>
            <a:off x="8991600" y="1792243"/>
            <a:ext cx="2997200" cy="29972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Online Media 6" title="SEMTM0043/42 Assessment 1 Expert Difficulty, 95%">
            <a:hlinkClick r:id="" action="ppaction://media"/>
            <a:extLst>
              <a:ext uri="{FF2B5EF4-FFF2-40B4-BE49-F238E27FC236}">
                <a16:creationId xmlns:a16="http://schemas.microsoft.com/office/drawing/2014/main" id="{F9ECB77A-F6F9-FFE1-5BFE-0A4076D7A0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6319" y="1549400"/>
            <a:ext cx="8187889" cy="4626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68955F-24D2-B0A9-8D08-CB2404227455}"/>
              </a:ext>
            </a:extLst>
          </p:cNvPr>
          <p:cNvSpPr txBox="1"/>
          <p:nvPr/>
        </p:nvSpPr>
        <p:spPr>
          <a:xfrm>
            <a:off x="9620250" y="5391150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Mark: 70 – 100%</a:t>
            </a:r>
          </a:p>
        </p:txBody>
      </p:sp>
    </p:spTree>
    <p:extLst>
      <p:ext uri="{BB962C8B-B14F-4D97-AF65-F5344CB8AC3E}">
        <p14:creationId xmlns:p14="http://schemas.microsoft.com/office/powerpoint/2010/main" val="389250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CDED-1888-9360-4278-5ECB6671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1: Foraging Challenge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FD6FC-7220-D2EA-9335-DDEB7E9B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00" t="21512" r="23047" b="12500"/>
          <a:stretch>
            <a:fillRect/>
          </a:stretch>
        </p:blipFill>
        <p:spPr>
          <a:xfrm>
            <a:off x="771525" y="1448429"/>
            <a:ext cx="7924800" cy="51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1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6960C-27A6-E8BC-0FD1-C09F2CB3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F044-0DFC-D586-E5B6-F3014240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GB" dirty="0"/>
              <a:t>Assessment 1: Foraging Challenge (Intermediate)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AD321-152F-40D7-F944-8D55562FB72C}"/>
              </a:ext>
            </a:extLst>
          </p:cNvPr>
          <p:cNvSpPr txBox="1"/>
          <p:nvPr/>
        </p:nvSpPr>
        <p:spPr>
          <a:xfrm>
            <a:off x="9266384" y="2757974"/>
            <a:ext cx="2546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Record video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Complete an online self-assessment form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Upload your code to Blackboard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CC4A388-0F83-62A1-91F1-96A6DB23E132}"/>
              </a:ext>
            </a:extLst>
          </p:cNvPr>
          <p:cNvSpPr txBox="1"/>
          <p:nvPr/>
        </p:nvSpPr>
        <p:spPr>
          <a:xfrm>
            <a:off x="9149438" y="1931943"/>
            <a:ext cx="2663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1 Deadline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1pm, Thursday 23</a:t>
            </a:r>
            <a:r>
              <a:rPr lang="en-US" altLang="en-US" sz="1400" b="1" baseline="30000" dirty="0">
                <a:solidFill>
                  <a:prstClr val="black"/>
                </a:solidFill>
                <a:latin typeface="Calibri"/>
              </a:rPr>
              <a:t>rd</a:t>
            </a: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 October 2025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018C58-12DB-8D64-3088-7B846E8C26B7}"/>
              </a:ext>
            </a:extLst>
          </p:cNvPr>
          <p:cNvSpPr/>
          <p:nvPr/>
        </p:nvSpPr>
        <p:spPr>
          <a:xfrm>
            <a:off x="8991600" y="1792243"/>
            <a:ext cx="2997200" cy="29972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Online Media 2" title="SEMTM0043/42 Assessment 1 Intermediate Difficulty, 68%">
            <a:hlinkClick r:id="" action="ppaction://media"/>
            <a:extLst>
              <a:ext uri="{FF2B5EF4-FFF2-40B4-BE49-F238E27FC236}">
                <a16:creationId xmlns:a16="http://schemas.microsoft.com/office/drawing/2014/main" id="{FF3F5ACE-B561-75CA-B891-5DB7ED2514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1781" y="1525543"/>
            <a:ext cx="8072427" cy="4560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43C65-2785-79CE-610A-C3775258985A}"/>
              </a:ext>
            </a:extLst>
          </p:cNvPr>
          <p:cNvSpPr txBox="1"/>
          <p:nvPr/>
        </p:nvSpPr>
        <p:spPr>
          <a:xfrm>
            <a:off x="9620250" y="5391150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Mark: 60-68%</a:t>
            </a:r>
          </a:p>
        </p:txBody>
      </p:sp>
    </p:spTree>
    <p:extLst>
      <p:ext uri="{BB962C8B-B14F-4D97-AF65-F5344CB8AC3E}">
        <p14:creationId xmlns:p14="http://schemas.microsoft.com/office/powerpoint/2010/main" val="128235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A5FB1-5BEE-3394-4D8F-960E7475E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6262-0125-BE84-777D-38AFAB62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1: Foraging Challenge (Beginner)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96346-F230-0EBE-BAD4-A3F738781252}"/>
              </a:ext>
            </a:extLst>
          </p:cNvPr>
          <p:cNvSpPr txBox="1"/>
          <p:nvPr/>
        </p:nvSpPr>
        <p:spPr>
          <a:xfrm>
            <a:off x="9266384" y="2757974"/>
            <a:ext cx="2546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Record video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Complete an online self-assessment form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Upload your code to Blackboard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CCD56E2-56AC-82D3-6369-742F45249638}"/>
              </a:ext>
            </a:extLst>
          </p:cNvPr>
          <p:cNvSpPr txBox="1"/>
          <p:nvPr/>
        </p:nvSpPr>
        <p:spPr>
          <a:xfrm>
            <a:off x="9149438" y="1931943"/>
            <a:ext cx="2663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1 Deadline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1pm, Thursday 23</a:t>
            </a:r>
            <a:r>
              <a:rPr lang="en-US" altLang="en-US" sz="1400" b="1" baseline="30000" dirty="0">
                <a:solidFill>
                  <a:prstClr val="black"/>
                </a:solidFill>
                <a:latin typeface="Calibri"/>
              </a:rPr>
              <a:t>rd</a:t>
            </a:r>
            <a:r>
              <a:rPr lang="en-US" altLang="en-US" sz="1400" b="1" dirty="0">
                <a:solidFill>
                  <a:prstClr val="black"/>
                </a:solidFill>
                <a:latin typeface="Calibri"/>
              </a:rPr>
              <a:t> October 2025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B866F1-A142-09EF-9BAD-730320BDAAB9}"/>
              </a:ext>
            </a:extLst>
          </p:cNvPr>
          <p:cNvSpPr/>
          <p:nvPr/>
        </p:nvSpPr>
        <p:spPr>
          <a:xfrm>
            <a:off x="8991600" y="1792243"/>
            <a:ext cx="2997200" cy="29972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Online Media 6" title="SEMTM0043/42 Assessment 1 Beginner Difficulty, 50%">
            <a:hlinkClick r:id="" action="ppaction://media"/>
            <a:extLst>
              <a:ext uri="{FF2B5EF4-FFF2-40B4-BE49-F238E27FC236}">
                <a16:creationId xmlns:a16="http://schemas.microsoft.com/office/drawing/2014/main" id="{49B3A068-25A4-8F81-B567-88A864B2BF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9047" y="1511300"/>
            <a:ext cx="8047062" cy="454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89236-7AD4-94C7-5F8D-3BACD635DF90}"/>
              </a:ext>
            </a:extLst>
          </p:cNvPr>
          <p:cNvSpPr txBox="1"/>
          <p:nvPr/>
        </p:nvSpPr>
        <p:spPr>
          <a:xfrm>
            <a:off x="9620250" y="5391150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Mark: 50 - 58%</a:t>
            </a:r>
          </a:p>
        </p:txBody>
      </p:sp>
    </p:spTree>
    <p:extLst>
      <p:ext uri="{BB962C8B-B14F-4D97-AF65-F5344CB8AC3E}">
        <p14:creationId xmlns:p14="http://schemas.microsoft.com/office/powerpoint/2010/main" val="354367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6B99-222E-0489-6C0F-BB671E72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1: Marking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3A4BE-CBB7-9FF4-688B-90D8A19FE793}"/>
              </a:ext>
            </a:extLst>
          </p:cNvPr>
          <p:cNvSpPr txBox="1"/>
          <p:nvPr/>
        </p:nvSpPr>
        <p:spPr>
          <a:xfrm>
            <a:off x="8807923" y="3059668"/>
            <a:ext cx="316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PASS</a:t>
            </a:r>
            <a:endParaRPr lang="en-GB" dirty="0"/>
          </a:p>
        </p:txBody>
      </p:sp>
      <p:pic>
        <p:nvPicPr>
          <p:cNvPr id="9" name="Picture 8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573DF4B5-DCC0-1C22-3EBE-8599AD5C4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09" y="2877537"/>
            <a:ext cx="752580" cy="752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99B870-4FDA-DC51-B414-F0858EC4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3" t="23474" r="22188" b="14730"/>
          <a:stretch>
            <a:fillRect/>
          </a:stretch>
        </p:blipFill>
        <p:spPr>
          <a:xfrm>
            <a:off x="838200" y="1690688"/>
            <a:ext cx="7077075" cy="42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29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4502-669C-AE60-37B0-8E11D3C4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Labsheets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49A8A-6D25-15BA-0668-449C6224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0" t="18023" r="35235"/>
          <a:stretch>
            <a:fillRect/>
          </a:stretch>
        </p:blipFill>
        <p:spPr>
          <a:xfrm>
            <a:off x="180976" y="1864814"/>
            <a:ext cx="5086349" cy="4393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6B77A-0C5B-F923-5CB4-5F298103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3" t="17151" r="33203" b="17297"/>
          <a:stretch>
            <a:fillRect/>
          </a:stretch>
        </p:blipFill>
        <p:spPr>
          <a:xfrm>
            <a:off x="5629274" y="1962149"/>
            <a:ext cx="63817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12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rrow: Bent 29">
            <a:extLst>
              <a:ext uri="{FF2B5EF4-FFF2-40B4-BE49-F238E27FC236}">
                <a16:creationId xmlns:a16="http://schemas.microsoft.com/office/drawing/2014/main" id="{D04F9FD5-35C6-1C99-3DD0-7FFD3ADD8D16}"/>
              </a:ext>
            </a:extLst>
          </p:cNvPr>
          <p:cNvSpPr/>
          <p:nvPr/>
        </p:nvSpPr>
        <p:spPr>
          <a:xfrm rot="10800000" flipH="1">
            <a:off x="4627959" y="2606588"/>
            <a:ext cx="4666060" cy="2192805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DFA9A6-22A0-66AE-DD0C-CE069C876411}"/>
              </a:ext>
            </a:extLst>
          </p:cNvPr>
          <p:cNvSpPr/>
          <p:nvPr/>
        </p:nvSpPr>
        <p:spPr>
          <a:xfrm>
            <a:off x="610786" y="1690688"/>
            <a:ext cx="8551071" cy="104521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11BC9-78AF-92B5-9160-64A34B2D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Labsheets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CE9390-9C6E-A0F6-C37D-3BD27E8700E9}"/>
              </a:ext>
            </a:extLst>
          </p:cNvPr>
          <p:cNvGrpSpPr/>
          <p:nvPr/>
        </p:nvGrpSpPr>
        <p:grpSpPr>
          <a:xfrm>
            <a:off x="742948" y="1526143"/>
            <a:ext cx="1443033" cy="1376363"/>
            <a:chOff x="742948" y="1526143"/>
            <a:chExt cx="1443033" cy="13763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F0313DB-414F-C7B6-86E4-22121B9D708F}"/>
                </a:ext>
              </a:extLst>
            </p:cNvPr>
            <p:cNvSpPr/>
            <p:nvPr/>
          </p:nvSpPr>
          <p:spPr>
            <a:xfrm>
              <a:off x="776287" y="1526143"/>
              <a:ext cx="1376363" cy="1376363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9EBB5A-C4B3-36CF-D2D3-3E01B6795616}"/>
                </a:ext>
              </a:extLst>
            </p:cNvPr>
            <p:cNvSpPr txBox="1"/>
            <p:nvPr/>
          </p:nvSpPr>
          <p:spPr>
            <a:xfrm>
              <a:off x="742948" y="1812576"/>
              <a:ext cx="14430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0: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Getting Started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440424-1E66-9CC2-F3EA-8ED3663BC254}"/>
              </a:ext>
            </a:extLst>
          </p:cNvPr>
          <p:cNvGrpSpPr/>
          <p:nvPr/>
        </p:nvGrpSpPr>
        <p:grpSpPr>
          <a:xfrm>
            <a:off x="2474119" y="1526143"/>
            <a:ext cx="1443034" cy="1376363"/>
            <a:chOff x="2350294" y="1526143"/>
            <a:chExt cx="1443034" cy="137636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4C1875A-5C70-FF99-61D3-D4E84BF9E64A}"/>
                </a:ext>
              </a:extLst>
            </p:cNvPr>
            <p:cNvSpPr/>
            <p:nvPr/>
          </p:nvSpPr>
          <p:spPr>
            <a:xfrm>
              <a:off x="2366956" y="1526143"/>
              <a:ext cx="1376363" cy="1376363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979D00-1F0F-6915-9B78-6F6EE9B72EE3}"/>
                </a:ext>
              </a:extLst>
            </p:cNvPr>
            <p:cNvSpPr txBox="1"/>
            <p:nvPr/>
          </p:nvSpPr>
          <p:spPr>
            <a:xfrm>
              <a:off x="2350294" y="1916428"/>
              <a:ext cx="1443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1: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Motors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B0C157-8CA4-33A0-511F-113C61420767}"/>
              </a:ext>
            </a:extLst>
          </p:cNvPr>
          <p:cNvGrpSpPr/>
          <p:nvPr/>
        </p:nvGrpSpPr>
        <p:grpSpPr>
          <a:xfrm>
            <a:off x="4156469" y="1526142"/>
            <a:ext cx="1509711" cy="1376363"/>
            <a:chOff x="4032644" y="1526142"/>
            <a:chExt cx="1509711" cy="13763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7EB216-6625-7500-E5DE-A43F699F9ED3}"/>
                </a:ext>
              </a:extLst>
            </p:cNvPr>
            <p:cNvSpPr/>
            <p:nvPr/>
          </p:nvSpPr>
          <p:spPr>
            <a:xfrm>
              <a:off x="4074316" y="1526142"/>
              <a:ext cx="1376363" cy="1376363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B06075-BAC1-1A62-4779-2CE38CA80A22}"/>
                </a:ext>
              </a:extLst>
            </p:cNvPr>
            <p:cNvSpPr txBox="1"/>
            <p:nvPr/>
          </p:nvSpPr>
          <p:spPr>
            <a:xfrm>
              <a:off x="4032644" y="1916428"/>
              <a:ext cx="150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2: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Sensors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127AC2-E963-82C2-8579-2764B3FD4F84}"/>
              </a:ext>
            </a:extLst>
          </p:cNvPr>
          <p:cNvGrpSpPr/>
          <p:nvPr/>
        </p:nvGrpSpPr>
        <p:grpSpPr>
          <a:xfrm>
            <a:off x="5388769" y="3539886"/>
            <a:ext cx="1509712" cy="1376363"/>
            <a:chOff x="5765005" y="1526141"/>
            <a:chExt cx="1509712" cy="137636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970477B-0DD8-9842-1D32-9FAACB7B672B}"/>
                </a:ext>
              </a:extLst>
            </p:cNvPr>
            <p:cNvSpPr/>
            <p:nvPr/>
          </p:nvSpPr>
          <p:spPr>
            <a:xfrm>
              <a:off x="5831680" y="1526141"/>
              <a:ext cx="1376363" cy="1376363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CA6139-A66A-0369-58BC-89DE35C9D13B}"/>
                </a:ext>
              </a:extLst>
            </p:cNvPr>
            <p:cNvSpPr txBox="1"/>
            <p:nvPr/>
          </p:nvSpPr>
          <p:spPr>
            <a:xfrm>
              <a:off x="5765005" y="1777929"/>
              <a:ext cx="15097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3: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Motion Control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D6B3A2-3F74-113A-A812-57C38B93F912}"/>
              </a:ext>
            </a:extLst>
          </p:cNvPr>
          <p:cNvSpPr txBox="1"/>
          <p:nvPr/>
        </p:nvSpPr>
        <p:spPr>
          <a:xfrm>
            <a:off x="9294019" y="202863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Beginner Difficulty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5B1592-C7E0-9EBD-FBF1-419AC818807B}"/>
              </a:ext>
            </a:extLst>
          </p:cNvPr>
          <p:cNvSpPr txBox="1"/>
          <p:nvPr/>
        </p:nvSpPr>
        <p:spPr>
          <a:xfrm>
            <a:off x="9294019" y="4043400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Difficulty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F38F36-DAC9-5225-8B38-0172B492F46B}"/>
              </a:ext>
            </a:extLst>
          </p:cNvPr>
          <p:cNvGrpSpPr/>
          <p:nvPr/>
        </p:nvGrpSpPr>
        <p:grpSpPr>
          <a:xfrm>
            <a:off x="7062790" y="3539885"/>
            <a:ext cx="1509711" cy="1376363"/>
            <a:chOff x="7405688" y="1526141"/>
            <a:chExt cx="1509711" cy="137636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F3F08E-8B95-AD2B-C64A-4F2775BA7777}"/>
                </a:ext>
              </a:extLst>
            </p:cNvPr>
            <p:cNvSpPr/>
            <p:nvPr/>
          </p:nvSpPr>
          <p:spPr>
            <a:xfrm>
              <a:off x="7472363" y="1526141"/>
              <a:ext cx="1376363" cy="1376363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D7C76E-E75E-F2E2-BD16-A612DEB793A2}"/>
                </a:ext>
              </a:extLst>
            </p:cNvPr>
            <p:cNvSpPr txBox="1"/>
            <p:nvPr/>
          </p:nvSpPr>
          <p:spPr>
            <a:xfrm>
              <a:off x="7405688" y="1808735"/>
              <a:ext cx="15097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4: System Integration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D01CFF8-57A9-92B4-4F5B-EDD4407EC880}"/>
              </a:ext>
            </a:extLst>
          </p:cNvPr>
          <p:cNvSpPr txBox="1"/>
          <p:nvPr/>
        </p:nvSpPr>
        <p:spPr>
          <a:xfrm>
            <a:off x="9294019" y="5849544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Expert Difficulty</a:t>
            </a:r>
          </a:p>
        </p:txBody>
      </p:sp>
    </p:spTree>
    <p:extLst>
      <p:ext uri="{BB962C8B-B14F-4D97-AF65-F5344CB8AC3E}">
        <p14:creationId xmlns:p14="http://schemas.microsoft.com/office/powerpoint/2010/main" val="57967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F7942-FCF4-2F79-A33B-2961730F7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rrow: Bent 33">
            <a:extLst>
              <a:ext uri="{FF2B5EF4-FFF2-40B4-BE49-F238E27FC236}">
                <a16:creationId xmlns:a16="http://schemas.microsoft.com/office/drawing/2014/main" id="{9FBF9136-CC7F-3C7A-7745-25EA9C9BDFFD}"/>
              </a:ext>
            </a:extLst>
          </p:cNvPr>
          <p:cNvSpPr/>
          <p:nvPr/>
        </p:nvSpPr>
        <p:spPr>
          <a:xfrm rot="10800000" flipH="1">
            <a:off x="7619999" y="4228064"/>
            <a:ext cx="1665685" cy="2192805"/>
          </a:xfrm>
          <a:prstGeom prst="ben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6C97A9BE-5CC3-3EB3-D1F9-9FDD57BBCA5E}"/>
              </a:ext>
            </a:extLst>
          </p:cNvPr>
          <p:cNvSpPr/>
          <p:nvPr/>
        </p:nvSpPr>
        <p:spPr>
          <a:xfrm rot="10800000" flipH="1">
            <a:off x="4627959" y="2606588"/>
            <a:ext cx="4666060" cy="2192805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67194DE-956E-BB43-92B9-49E479FF8B38}"/>
              </a:ext>
            </a:extLst>
          </p:cNvPr>
          <p:cNvSpPr/>
          <p:nvPr/>
        </p:nvSpPr>
        <p:spPr>
          <a:xfrm>
            <a:off x="610786" y="1690688"/>
            <a:ext cx="8551071" cy="104521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B0BED-8F2E-E6A8-C663-9006F1D9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Labsheets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B9F374-FEA6-EB84-0110-10027AD7CA6E}"/>
              </a:ext>
            </a:extLst>
          </p:cNvPr>
          <p:cNvGrpSpPr/>
          <p:nvPr/>
        </p:nvGrpSpPr>
        <p:grpSpPr>
          <a:xfrm>
            <a:off x="742948" y="1526143"/>
            <a:ext cx="1443033" cy="1376363"/>
            <a:chOff x="742948" y="1526143"/>
            <a:chExt cx="1443033" cy="13763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A05AC7-BDA2-278A-5CD2-69BB94B45141}"/>
                </a:ext>
              </a:extLst>
            </p:cNvPr>
            <p:cNvSpPr/>
            <p:nvPr/>
          </p:nvSpPr>
          <p:spPr>
            <a:xfrm>
              <a:off x="776287" y="1526143"/>
              <a:ext cx="1376363" cy="1376363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7E914B-BAFC-4238-514B-62E49D6721B2}"/>
                </a:ext>
              </a:extLst>
            </p:cNvPr>
            <p:cNvSpPr txBox="1"/>
            <p:nvPr/>
          </p:nvSpPr>
          <p:spPr>
            <a:xfrm>
              <a:off x="742948" y="1812576"/>
              <a:ext cx="14430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0: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Getting Started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5FA28-2CA8-ECC8-C143-F2E359A90073}"/>
              </a:ext>
            </a:extLst>
          </p:cNvPr>
          <p:cNvGrpSpPr/>
          <p:nvPr/>
        </p:nvGrpSpPr>
        <p:grpSpPr>
          <a:xfrm>
            <a:off x="2474119" y="1526143"/>
            <a:ext cx="1443034" cy="1376363"/>
            <a:chOff x="2350294" y="1526143"/>
            <a:chExt cx="1443034" cy="137636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50B3E0F-7BAE-0A6B-4AD5-66C4E2C7D66F}"/>
                </a:ext>
              </a:extLst>
            </p:cNvPr>
            <p:cNvSpPr/>
            <p:nvPr/>
          </p:nvSpPr>
          <p:spPr>
            <a:xfrm>
              <a:off x="2366956" y="1526143"/>
              <a:ext cx="1376363" cy="1376363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99225-4ADC-A78B-4B86-28AB27D9D18D}"/>
                </a:ext>
              </a:extLst>
            </p:cNvPr>
            <p:cNvSpPr txBox="1"/>
            <p:nvPr/>
          </p:nvSpPr>
          <p:spPr>
            <a:xfrm>
              <a:off x="2350294" y="1916428"/>
              <a:ext cx="1443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1: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Motors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B16173-1E66-53E5-7782-3A96BCBF7E49}"/>
              </a:ext>
            </a:extLst>
          </p:cNvPr>
          <p:cNvGrpSpPr/>
          <p:nvPr/>
        </p:nvGrpSpPr>
        <p:grpSpPr>
          <a:xfrm>
            <a:off x="4156469" y="1526142"/>
            <a:ext cx="1509711" cy="1376363"/>
            <a:chOff x="4032644" y="1526142"/>
            <a:chExt cx="1509711" cy="13763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5445BC-6A5A-74F9-1C49-32D8A7610011}"/>
                </a:ext>
              </a:extLst>
            </p:cNvPr>
            <p:cNvSpPr/>
            <p:nvPr/>
          </p:nvSpPr>
          <p:spPr>
            <a:xfrm>
              <a:off x="4074316" y="1526142"/>
              <a:ext cx="1376363" cy="1376363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DA905C-D3A4-0EBD-BC1A-3276E630E7AC}"/>
                </a:ext>
              </a:extLst>
            </p:cNvPr>
            <p:cNvSpPr txBox="1"/>
            <p:nvPr/>
          </p:nvSpPr>
          <p:spPr>
            <a:xfrm>
              <a:off x="4032644" y="1916428"/>
              <a:ext cx="150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2: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Sensors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1AA14D-C6D0-6526-3631-6DBD921855DB}"/>
              </a:ext>
            </a:extLst>
          </p:cNvPr>
          <p:cNvGrpSpPr/>
          <p:nvPr/>
        </p:nvGrpSpPr>
        <p:grpSpPr>
          <a:xfrm>
            <a:off x="5388769" y="3539886"/>
            <a:ext cx="1509712" cy="1376363"/>
            <a:chOff x="5765005" y="1526141"/>
            <a:chExt cx="1509712" cy="137636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2306BA-D5A5-3795-AF42-FD64C3999388}"/>
                </a:ext>
              </a:extLst>
            </p:cNvPr>
            <p:cNvSpPr/>
            <p:nvPr/>
          </p:nvSpPr>
          <p:spPr>
            <a:xfrm>
              <a:off x="5831680" y="1526141"/>
              <a:ext cx="1376363" cy="1376363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053FC7-167C-B8AC-6013-DC78341E0196}"/>
                </a:ext>
              </a:extLst>
            </p:cNvPr>
            <p:cNvSpPr txBox="1"/>
            <p:nvPr/>
          </p:nvSpPr>
          <p:spPr>
            <a:xfrm>
              <a:off x="5765005" y="1777929"/>
              <a:ext cx="15097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3: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Motion Control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7F2F273-880E-4B6F-7CFB-BBBE01FD49B8}"/>
              </a:ext>
            </a:extLst>
          </p:cNvPr>
          <p:cNvSpPr txBox="1"/>
          <p:nvPr/>
        </p:nvSpPr>
        <p:spPr>
          <a:xfrm>
            <a:off x="9294019" y="202863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Beginner Difficulty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32A79D-E5C3-0A02-4AC0-39C56FF40047}"/>
              </a:ext>
            </a:extLst>
          </p:cNvPr>
          <p:cNvSpPr txBox="1"/>
          <p:nvPr/>
        </p:nvSpPr>
        <p:spPr>
          <a:xfrm>
            <a:off x="9294019" y="5849544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Expert Difficulty</a:t>
            </a:r>
          </a:p>
        </p:txBody>
      </p:sp>
      <p:sp>
        <p:nvSpPr>
          <p:cNvPr id="36" name="Arrow: U-Turn 35">
            <a:extLst>
              <a:ext uri="{FF2B5EF4-FFF2-40B4-BE49-F238E27FC236}">
                <a16:creationId xmlns:a16="http://schemas.microsoft.com/office/drawing/2014/main" id="{E5E03203-F6A4-807E-83F4-0709968E4E5C}"/>
              </a:ext>
            </a:extLst>
          </p:cNvPr>
          <p:cNvSpPr/>
          <p:nvPr/>
        </p:nvSpPr>
        <p:spPr>
          <a:xfrm flipH="1">
            <a:off x="2914649" y="818510"/>
            <a:ext cx="7505699" cy="1043521"/>
          </a:xfrm>
          <a:prstGeom prst="utur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9AC423-3979-ADC7-765C-31C601EB490E}"/>
              </a:ext>
            </a:extLst>
          </p:cNvPr>
          <p:cNvGrpSpPr/>
          <p:nvPr/>
        </p:nvGrpSpPr>
        <p:grpSpPr>
          <a:xfrm>
            <a:off x="7062790" y="3539885"/>
            <a:ext cx="1509711" cy="1376363"/>
            <a:chOff x="7405688" y="1526141"/>
            <a:chExt cx="1509711" cy="137636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F383154-2763-6584-66AE-269C641A9AA0}"/>
                </a:ext>
              </a:extLst>
            </p:cNvPr>
            <p:cNvSpPr/>
            <p:nvPr/>
          </p:nvSpPr>
          <p:spPr>
            <a:xfrm>
              <a:off x="7472363" y="1526141"/>
              <a:ext cx="1376363" cy="1376363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4E5A9F-A269-E76D-33CC-918C094E26B8}"/>
                </a:ext>
              </a:extLst>
            </p:cNvPr>
            <p:cNvSpPr txBox="1"/>
            <p:nvPr/>
          </p:nvSpPr>
          <p:spPr>
            <a:xfrm>
              <a:off x="7405688" y="1808735"/>
              <a:ext cx="15097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Labsheet 4: System Integration</a:t>
              </a:r>
            </a:p>
          </p:txBody>
        </p: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5777ADA-E4BE-BD17-A033-6C2B00BBE229}"/>
              </a:ext>
            </a:extLst>
          </p:cNvPr>
          <p:cNvSpPr/>
          <p:nvPr/>
        </p:nvSpPr>
        <p:spPr>
          <a:xfrm rot="16200000">
            <a:off x="9100546" y="2575193"/>
            <a:ext cx="2381250" cy="57625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5A735E38-28DD-3C68-7197-F7FFDD1F598C}"/>
              </a:ext>
            </a:extLst>
          </p:cNvPr>
          <p:cNvSpPr/>
          <p:nvPr/>
        </p:nvSpPr>
        <p:spPr>
          <a:xfrm>
            <a:off x="3687765" y="2630626"/>
            <a:ext cx="739375" cy="87284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578198"/>
              <a:gd name="adj5" fmla="val 125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A06E047B-82EA-8229-5EB9-6D80956660BF}"/>
              </a:ext>
            </a:extLst>
          </p:cNvPr>
          <p:cNvSpPr/>
          <p:nvPr/>
        </p:nvSpPr>
        <p:spPr>
          <a:xfrm rot="5400000" flipV="1">
            <a:off x="4620697" y="3847720"/>
            <a:ext cx="739375" cy="87284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578198"/>
              <a:gd name="adj5" fmla="val 125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70C42F-6A78-4A07-692E-5C7505A3C0DC}"/>
              </a:ext>
            </a:extLst>
          </p:cNvPr>
          <p:cNvSpPr/>
          <p:nvPr/>
        </p:nvSpPr>
        <p:spPr>
          <a:xfrm>
            <a:off x="9980418" y="3922848"/>
            <a:ext cx="621506" cy="61043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A92EEE-FC76-06F4-01F3-0BE5EB95CDFD}"/>
              </a:ext>
            </a:extLst>
          </p:cNvPr>
          <p:cNvSpPr txBox="1"/>
          <p:nvPr/>
        </p:nvSpPr>
        <p:spPr>
          <a:xfrm>
            <a:off x="9294019" y="4043400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Difficulty</a:t>
            </a:r>
          </a:p>
        </p:txBody>
      </p:sp>
    </p:spTree>
    <p:extLst>
      <p:ext uri="{BB962C8B-B14F-4D97-AF65-F5344CB8AC3E}">
        <p14:creationId xmlns:p14="http://schemas.microsoft.com/office/powerpoint/2010/main" val="65979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2438FF-C9CA-6619-832C-ABFA3652A2CD}"/>
              </a:ext>
            </a:extLst>
          </p:cNvPr>
          <p:cNvSpPr txBox="1"/>
          <p:nvPr/>
        </p:nvSpPr>
        <p:spPr>
          <a:xfrm>
            <a:off x="5227495" y="827809"/>
            <a:ext cx="5657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3943350" algn="l"/>
                <a:tab pos="4486275" algn="l"/>
              </a:tabLst>
            </a:pPr>
            <a:r>
              <a:rPr lang="en-GB" sz="3200" i="1" dirty="0"/>
              <a:t>“The scariest thing about a triple backflip on the spot is probably </a:t>
            </a:r>
          </a:p>
          <a:p>
            <a:pPr marL="1257300" algn="r"/>
            <a:r>
              <a:rPr lang="en-GB" sz="3200" b="1" i="1" dirty="0"/>
              <a:t>finding all the different ways that the hardware can fail </a:t>
            </a:r>
          </a:p>
          <a:p>
            <a:pPr algn="just"/>
            <a:r>
              <a:rPr lang="en-GB" sz="3200" i="1" dirty="0"/>
              <a:t>in these scenarios </a:t>
            </a:r>
          </a:p>
          <a:p>
            <a:pPr marL="1162050" algn="r"/>
            <a:r>
              <a:rPr lang="en-GB" sz="3200" b="1" i="1" dirty="0"/>
              <a:t>and finding ways to mitigate them</a:t>
            </a:r>
            <a:r>
              <a:rPr lang="en-GB" sz="3200" i="1" dirty="0"/>
              <a:t>…</a:t>
            </a:r>
            <a:r>
              <a:rPr lang="en-GB" sz="3200" dirty="0"/>
              <a:t>”</a:t>
            </a: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3C11D63C-DCA1-7F6E-7ED0-F27A14DD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8" y="791714"/>
            <a:ext cx="3603057" cy="54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26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FCAC7E05-4ABE-EECA-53F1-5CB20F88A0F4}"/>
              </a:ext>
            </a:extLst>
          </p:cNvPr>
          <p:cNvSpPr/>
          <p:nvPr/>
        </p:nvSpPr>
        <p:spPr>
          <a:xfrm>
            <a:off x="127000" y="3092125"/>
            <a:ext cx="11277600" cy="918417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34A27-B96B-B0C2-6B9A-68417F10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1" y="2632917"/>
            <a:ext cx="3185002" cy="1799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BEB79-0911-EB44-D648-7BBF9F52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98" y="2632918"/>
            <a:ext cx="3185002" cy="1799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0C666-E107-C99E-973A-CED14BBF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2" y="2632917"/>
            <a:ext cx="3183895" cy="179938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218E2D5-D0C0-1104-DC83-65B505E7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2" y="1458684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9BFB9F-6E1A-9BCC-7C8B-E0E39E48F41A}"/>
              </a:ext>
            </a:extLst>
          </p:cNvPr>
          <p:cNvSpPr txBox="1"/>
          <p:nvPr/>
        </p:nvSpPr>
        <p:spPr>
          <a:xfrm>
            <a:off x="1333499" y="1598679"/>
            <a:ext cx="230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Beginner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E4E5300-120E-9490-ED00-AEA81617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98" y="1439960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AE887-E28A-9044-A362-342E103BEA8E}"/>
              </a:ext>
            </a:extLst>
          </p:cNvPr>
          <p:cNvSpPr txBox="1"/>
          <p:nvPr/>
        </p:nvSpPr>
        <p:spPr>
          <a:xfrm>
            <a:off x="4803145" y="1579955"/>
            <a:ext cx="230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Intermediate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1FAFBBD-6EA6-BDF2-439E-77B0C7D2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644" y="1458684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2CC37C-E87D-732D-76BA-46382B74711D}"/>
              </a:ext>
            </a:extLst>
          </p:cNvPr>
          <p:cNvSpPr txBox="1"/>
          <p:nvPr/>
        </p:nvSpPr>
        <p:spPr>
          <a:xfrm>
            <a:off x="8275006" y="1579955"/>
            <a:ext cx="230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Expert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7689CD-51B9-F25A-3892-2212BBF2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33121"/>
            <a:ext cx="10515600" cy="1325563"/>
          </a:xfrm>
        </p:spPr>
        <p:txBody>
          <a:bodyPr/>
          <a:lstStyle/>
          <a:p>
            <a:r>
              <a:rPr lang="en-GB" dirty="0"/>
              <a:t>Recommended Approach:</a:t>
            </a:r>
          </a:p>
        </p:txBody>
      </p:sp>
    </p:spTree>
    <p:extLst>
      <p:ext uri="{BB962C8B-B14F-4D97-AF65-F5344CB8AC3E}">
        <p14:creationId xmlns:p14="http://schemas.microsoft.com/office/powerpoint/2010/main" val="1867712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7C22-43BE-DF28-51AC-0E4BCBA1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49225"/>
            <a:ext cx="10515600" cy="1325563"/>
          </a:xfrm>
        </p:spPr>
        <p:txBody>
          <a:bodyPr/>
          <a:lstStyle/>
          <a:p>
            <a:r>
              <a:rPr lang="en-GB" dirty="0"/>
              <a:t>Assessment 1 Submission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95A27-68F5-F237-4EB0-5178AEF4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50" t="15504" r="19062"/>
          <a:stretch>
            <a:fillRect/>
          </a:stretch>
        </p:blipFill>
        <p:spPr>
          <a:xfrm>
            <a:off x="304801" y="2044700"/>
            <a:ext cx="3564883" cy="2603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1CCF6-A408-D192-1E7A-EDFB9030DB42}"/>
              </a:ext>
            </a:extLst>
          </p:cNvPr>
          <p:cNvSpPr txBox="1"/>
          <p:nvPr/>
        </p:nvSpPr>
        <p:spPr>
          <a:xfrm>
            <a:off x="304801" y="1600200"/>
            <a:ext cx="365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Complete a Self-Assessment form: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26D33-5F4A-F9BB-DA9A-6C62C52DE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98" y="2356855"/>
            <a:ext cx="3269016" cy="1846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283A70-7795-FB25-2589-4627D5937DE2}"/>
              </a:ext>
            </a:extLst>
          </p:cNvPr>
          <p:cNvSpPr txBox="1"/>
          <p:nvPr/>
        </p:nvSpPr>
        <p:spPr>
          <a:xfrm>
            <a:off x="4307998" y="1595648"/>
            <a:ext cx="310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Provide a URL/Link to a video: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7C0A9C-89BE-AC0C-3725-8B932FE4D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333" r="29003"/>
          <a:stretch>
            <a:fillRect/>
          </a:stretch>
        </p:blipFill>
        <p:spPr>
          <a:xfrm>
            <a:off x="7894011" y="2044700"/>
            <a:ext cx="3993188" cy="310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BCAF2D-C8A9-BC49-6216-8A83721DF4BE}"/>
              </a:ext>
            </a:extLst>
          </p:cNvPr>
          <p:cNvSpPr txBox="1"/>
          <p:nvPr/>
        </p:nvSpPr>
        <p:spPr>
          <a:xfrm>
            <a:off x="7894011" y="1595648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Upload your final code to Blackboard:</a:t>
            </a:r>
          </a:p>
        </p:txBody>
      </p:sp>
    </p:spTree>
    <p:extLst>
      <p:ext uri="{BB962C8B-B14F-4D97-AF65-F5344CB8AC3E}">
        <p14:creationId xmlns:p14="http://schemas.microsoft.com/office/powerpoint/2010/main" val="654015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0FC9-CE54-ED22-93AD-08582ADF3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Down 16">
            <a:extLst>
              <a:ext uri="{FF2B5EF4-FFF2-40B4-BE49-F238E27FC236}">
                <a16:creationId xmlns:a16="http://schemas.microsoft.com/office/drawing/2014/main" id="{BCC48BF1-6F53-E80B-89E1-10AB5EE119F2}"/>
              </a:ext>
            </a:extLst>
          </p:cNvPr>
          <p:cNvSpPr/>
          <p:nvPr/>
        </p:nvSpPr>
        <p:spPr>
          <a:xfrm flipV="1">
            <a:off x="104775" y="4672956"/>
            <a:ext cx="940848" cy="152361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89E06DE1-5F8D-BA8A-F6FE-A089917C01FB}"/>
              </a:ext>
            </a:extLst>
          </p:cNvPr>
          <p:cNvSpPr txBox="1"/>
          <p:nvPr/>
        </p:nvSpPr>
        <p:spPr>
          <a:xfrm>
            <a:off x="349885" y="2390457"/>
            <a:ext cx="175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Teaching Block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290954E2-94F7-11F1-CA79-92AC09C8C629}"/>
              </a:ext>
            </a:extLst>
          </p:cNvPr>
          <p:cNvSpPr/>
          <p:nvPr/>
        </p:nvSpPr>
        <p:spPr>
          <a:xfrm rot="16200000">
            <a:off x="2226309" y="2676522"/>
            <a:ext cx="295275" cy="3791585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Box 7">
            <a:extLst>
              <a:ext uri="{FF2B5EF4-FFF2-40B4-BE49-F238E27FC236}">
                <a16:creationId xmlns:a16="http://schemas.microsoft.com/office/drawing/2014/main" id="{7264B5A1-B461-70AE-43A5-B8F92CBD70AF}"/>
              </a:ext>
            </a:extLst>
          </p:cNvPr>
          <p:cNvSpPr txBox="1"/>
          <p:nvPr/>
        </p:nvSpPr>
        <p:spPr>
          <a:xfrm>
            <a:off x="1116965" y="4901565"/>
            <a:ext cx="379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Skill Building,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Individual Work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Summative Assessment, 30%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FE2790-37CD-ED4E-14BD-AA5D1D7049CC}"/>
              </a:ext>
            </a:extLst>
          </p:cNvPr>
          <p:cNvSpPr txBox="1"/>
          <p:nvPr/>
        </p:nvSpPr>
        <p:spPr>
          <a:xfrm>
            <a:off x="110090" y="623004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WE ARE HERE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09875E4F-FADF-CD6E-82E2-085996A3698A}"/>
              </a:ext>
            </a:extLst>
          </p:cNvPr>
          <p:cNvSpPr/>
          <p:nvPr/>
        </p:nvSpPr>
        <p:spPr>
          <a:xfrm rot="5400000" flipV="1">
            <a:off x="7151615" y="240352"/>
            <a:ext cx="295275" cy="5991221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 Box 7">
            <a:extLst>
              <a:ext uri="{FF2B5EF4-FFF2-40B4-BE49-F238E27FC236}">
                <a16:creationId xmlns:a16="http://schemas.microsoft.com/office/drawing/2014/main" id="{8850FCE5-46E0-DEE0-802B-01E87B54F31D}"/>
              </a:ext>
            </a:extLst>
          </p:cNvPr>
          <p:cNvSpPr txBox="1"/>
          <p:nvPr/>
        </p:nvSpPr>
        <p:spPr>
          <a:xfrm>
            <a:off x="6152439" y="1800364"/>
            <a:ext cx="379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Assessment 2</a:t>
            </a:r>
          </a:p>
          <a:p>
            <a:pPr lvl="0" algn="ctr"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Experiment/Report, </a:t>
            </a:r>
            <a:r>
              <a:rPr lang="en-US" altLang="en-US" dirty="0">
                <a:solidFill>
                  <a:prstClr val="black"/>
                </a:solidFill>
                <a:latin typeface="Calibri"/>
              </a:rPr>
              <a:t>Team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work.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Summa</a:t>
            </a:r>
            <a:r>
              <a:rPr lang="en-US" altLang="en-US" b="1" dirty="0" err="1">
                <a:solidFill>
                  <a:prstClr val="black"/>
                </a:solidFill>
                <a:latin typeface="Calibri"/>
              </a:rPr>
              <a:t>tive</a:t>
            </a:r>
            <a:r>
              <a:rPr lang="en-US" altLang="en-US" b="1" dirty="0">
                <a:solidFill>
                  <a:prstClr val="black"/>
                </a:solidFill>
                <a:latin typeface="Calibri"/>
              </a:rPr>
              <a:t> Assessment, 70%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AE70A5-FF6B-532F-E19A-36E57D1A065C}"/>
              </a:ext>
            </a:extLst>
          </p:cNvPr>
          <p:cNvGrpSpPr/>
          <p:nvPr/>
        </p:nvGrpSpPr>
        <p:grpSpPr>
          <a:xfrm>
            <a:off x="360896" y="3282950"/>
            <a:ext cx="10865193" cy="993482"/>
            <a:chOff x="360896" y="3282950"/>
            <a:chExt cx="10865193" cy="9934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5DF511-5E69-D11E-58B3-59FCE6AA44D8}"/>
                </a:ext>
              </a:extLst>
            </p:cNvPr>
            <p:cNvGrpSpPr/>
            <p:nvPr/>
          </p:nvGrpSpPr>
          <p:grpSpPr>
            <a:xfrm>
              <a:off x="360896" y="3282950"/>
              <a:ext cx="10865193" cy="993482"/>
              <a:chOff x="360896" y="3282950"/>
              <a:chExt cx="10865193" cy="993482"/>
            </a:xfrm>
          </p:grpSpPr>
          <p:sp>
            <p:nvSpPr>
              <p:cNvPr id="9" name="Text Box 3">
                <a:extLst>
                  <a:ext uri="{FF2B5EF4-FFF2-40B4-BE49-F238E27FC236}">
                    <a16:creationId xmlns:a16="http://schemas.microsoft.com/office/drawing/2014/main" id="{E85FC2EC-D905-4B2C-ACF8-512D5C375FEE}"/>
                  </a:ext>
                </a:extLst>
              </p:cNvPr>
              <p:cNvSpPr txBox="1"/>
              <p:nvPr/>
            </p:nvSpPr>
            <p:spPr>
              <a:xfrm>
                <a:off x="400685" y="3575050"/>
                <a:ext cx="805815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white"/>
                    </a:solidFill>
                    <a:latin typeface="Calibri"/>
                  </a:rPr>
                  <a:t>22 Sep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 Box 12">
                <a:extLst>
                  <a:ext uri="{FF2B5EF4-FFF2-40B4-BE49-F238E27FC236}">
                    <a16:creationId xmlns:a16="http://schemas.microsoft.com/office/drawing/2014/main" id="{C8EFEDF2-8FDF-75F5-8A84-FE4625E938E0}"/>
                  </a:ext>
                </a:extLst>
              </p:cNvPr>
              <p:cNvSpPr txBox="1"/>
              <p:nvPr/>
            </p:nvSpPr>
            <p:spPr>
              <a:xfrm>
                <a:off x="1224044" y="3575050"/>
                <a:ext cx="880745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29 Sep</a:t>
                </a:r>
              </a:p>
            </p:txBody>
          </p:sp>
          <p:sp>
            <p:nvSpPr>
              <p:cNvPr id="11" name="Text Box 22">
                <a:extLst>
                  <a:ext uri="{FF2B5EF4-FFF2-40B4-BE49-F238E27FC236}">
                    <a16:creationId xmlns:a16="http://schemas.microsoft.com/office/drawing/2014/main" id="{B4D7ED8F-1A36-EB2B-72AF-B49A74EBE2F5}"/>
                  </a:ext>
                </a:extLst>
              </p:cNvPr>
              <p:cNvSpPr txBox="1"/>
              <p:nvPr/>
            </p:nvSpPr>
            <p:spPr>
              <a:xfrm>
                <a:off x="2087245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6 Oct</a:t>
                </a:r>
              </a:p>
            </p:txBody>
          </p:sp>
          <p:sp>
            <p:nvSpPr>
              <p:cNvPr id="12" name="Text Box 23">
                <a:extLst>
                  <a:ext uri="{FF2B5EF4-FFF2-40B4-BE49-F238E27FC236}">
                    <a16:creationId xmlns:a16="http://schemas.microsoft.com/office/drawing/2014/main" id="{F88C2EB0-FFF1-FEC5-D6CE-3A489DC9E96A}"/>
                  </a:ext>
                </a:extLst>
              </p:cNvPr>
              <p:cNvSpPr txBox="1"/>
              <p:nvPr/>
            </p:nvSpPr>
            <p:spPr>
              <a:xfrm>
                <a:off x="2967990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13 Oct</a:t>
                </a:r>
              </a:p>
            </p:txBody>
          </p:sp>
          <p:sp>
            <p:nvSpPr>
              <p:cNvPr id="13" name="Text Box 28">
                <a:extLst>
                  <a:ext uri="{FF2B5EF4-FFF2-40B4-BE49-F238E27FC236}">
                    <a16:creationId xmlns:a16="http://schemas.microsoft.com/office/drawing/2014/main" id="{9DFBCAE8-C957-F696-71BD-EF05D2A6DCFB}"/>
                  </a:ext>
                </a:extLst>
              </p:cNvPr>
              <p:cNvSpPr txBox="1"/>
              <p:nvPr/>
            </p:nvSpPr>
            <p:spPr>
              <a:xfrm>
                <a:off x="3848735" y="3575050"/>
                <a:ext cx="880745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Text Box 29">
                <a:extLst>
                  <a:ext uri="{FF2B5EF4-FFF2-40B4-BE49-F238E27FC236}">
                    <a16:creationId xmlns:a16="http://schemas.microsoft.com/office/drawing/2014/main" id="{AA9FD188-EBD9-173E-E6C0-901BD6F76C6E}"/>
                  </a:ext>
                </a:extLst>
              </p:cNvPr>
              <p:cNvSpPr txBox="1"/>
              <p:nvPr/>
            </p:nvSpPr>
            <p:spPr>
              <a:xfrm>
                <a:off x="4729480" y="3575050"/>
                <a:ext cx="88074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27 Oct</a:t>
                </a:r>
              </a:p>
            </p:txBody>
          </p:sp>
          <p:sp>
            <p:nvSpPr>
              <p:cNvPr id="15" name="Text Box 30">
                <a:extLst>
                  <a:ext uri="{FF2B5EF4-FFF2-40B4-BE49-F238E27FC236}">
                    <a16:creationId xmlns:a16="http://schemas.microsoft.com/office/drawing/2014/main" id="{09E2CAF0-528E-D0EE-C622-839D10936FAB}"/>
                  </a:ext>
                </a:extLst>
              </p:cNvPr>
              <p:cNvSpPr txBox="1"/>
              <p:nvPr/>
            </p:nvSpPr>
            <p:spPr>
              <a:xfrm>
                <a:off x="5679798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3 Nov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Text Box 31">
                <a:extLst>
                  <a:ext uri="{FF2B5EF4-FFF2-40B4-BE49-F238E27FC236}">
                    <a16:creationId xmlns:a16="http://schemas.microsoft.com/office/drawing/2014/main" id="{297F47EA-E33D-DD87-F854-EEF249033C94}"/>
                  </a:ext>
                </a:extLst>
              </p:cNvPr>
              <p:cNvSpPr txBox="1"/>
              <p:nvPr/>
            </p:nvSpPr>
            <p:spPr>
              <a:xfrm>
                <a:off x="6608803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10 Nov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Text Box 32">
                <a:extLst>
                  <a:ext uri="{FF2B5EF4-FFF2-40B4-BE49-F238E27FC236}">
                    <a16:creationId xmlns:a16="http://schemas.microsoft.com/office/drawing/2014/main" id="{FA8A215A-8675-AB08-2779-870176411EA0}"/>
                  </a:ext>
                </a:extLst>
              </p:cNvPr>
              <p:cNvSpPr txBox="1"/>
              <p:nvPr/>
            </p:nvSpPr>
            <p:spPr>
              <a:xfrm>
                <a:off x="7537808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17 Nov</a:t>
                </a:r>
              </a:p>
            </p:txBody>
          </p:sp>
          <p:sp>
            <p:nvSpPr>
              <p:cNvPr id="50" name="Text Box 33">
                <a:extLst>
                  <a:ext uri="{FF2B5EF4-FFF2-40B4-BE49-F238E27FC236}">
                    <a16:creationId xmlns:a16="http://schemas.microsoft.com/office/drawing/2014/main" id="{4870B8DD-D80A-8791-40AF-017DB28E9729}"/>
                  </a:ext>
                </a:extLst>
              </p:cNvPr>
              <p:cNvSpPr txBox="1"/>
              <p:nvPr/>
            </p:nvSpPr>
            <p:spPr>
              <a:xfrm>
                <a:off x="8466813" y="3575050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24</a:t>
                </a: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Nov</a:t>
                </a:r>
              </a:p>
            </p:txBody>
          </p:sp>
          <p:sp>
            <p:nvSpPr>
              <p:cNvPr id="51" name="Text Box 34">
                <a:extLst>
                  <a:ext uri="{FF2B5EF4-FFF2-40B4-BE49-F238E27FC236}">
                    <a16:creationId xmlns:a16="http://schemas.microsoft.com/office/drawing/2014/main" id="{672A2192-D430-E178-0460-F9819BAF958E}"/>
                  </a:ext>
                </a:extLst>
              </p:cNvPr>
              <p:cNvSpPr txBox="1"/>
              <p:nvPr/>
            </p:nvSpPr>
            <p:spPr>
              <a:xfrm>
                <a:off x="9365857" y="3575392"/>
                <a:ext cx="929005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1 Dec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Text Box 35">
                <a:extLst>
                  <a:ext uri="{FF2B5EF4-FFF2-40B4-BE49-F238E27FC236}">
                    <a16:creationId xmlns:a16="http://schemas.microsoft.com/office/drawing/2014/main" id="{5B51E9B3-8F74-1F6D-15AE-01D2601830AB}"/>
                  </a:ext>
                </a:extLst>
              </p:cNvPr>
              <p:cNvSpPr txBox="1"/>
              <p:nvPr/>
            </p:nvSpPr>
            <p:spPr>
              <a:xfrm>
                <a:off x="10297084" y="3575392"/>
                <a:ext cx="92900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8 Dec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Text Box 36">
                <a:extLst>
                  <a:ext uri="{FF2B5EF4-FFF2-40B4-BE49-F238E27FC236}">
                    <a16:creationId xmlns:a16="http://schemas.microsoft.com/office/drawing/2014/main" id="{A9ED717A-039C-B26C-FE49-0A850EBA9280}"/>
                  </a:ext>
                </a:extLst>
              </p:cNvPr>
              <p:cNvSpPr txBox="1"/>
              <p:nvPr/>
            </p:nvSpPr>
            <p:spPr>
              <a:xfrm>
                <a:off x="400685" y="3969385"/>
                <a:ext cx="80581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</a:t>
                </a:r>
              </a:p>
            </p:txBody>
          </p:sp>
          <p:sp>
            <p:nvSpPr>
              <p:cNvPr id="54" name="Text Box 37">
                <a:extLst>
                  <a:ext uri="{FF2B5EF4-FFF2-40B4-BE49-F238E27FC236}">
                    <a16:creationId xmlns:a16="http://schemas.microsoft.com/office/drawing/2014/main" id="{D6321D85-A341-0A13-5E76-3E497EA6FB44}"/>
                  </a:ext>
                </a:extLst>
              </p:cNvPr>
              <p:cNvSpPr txBox="1"/>
              <p:nvPr/>
            </p:nvSpPr>
            <p:spPr>
              <a:xfrm>
                <a:off x="1206500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W2</a:t>
                </a:r>
              </a:p>
            </p:txBody>
          </p:sp>
          <p:sp>
            <p:nvSpPr>
              <p:cNvPr id="55" name="Text Box 38">
                <a:extLst>
                  <a:ext uri="{FF2B5EF4-FFF2-40B4-BE49-F238E27FC236}">
                    <a16:creationId xmlns:a16="http://schemas.microsoft.com/office/drawing/2014/main" id="{06B846EE-7A89-228D-2535-5604F3021DC4}"/>
                  </a:ext>
                </a:extLst>
              </p:cNvPr>
              <p:cNvSpPr txBox="1"/>
              <p:nvPr/>
            </p:nvSpPr>
            <p:spPr>
              <a:xfrm>
                <a:off x="2087245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W3</a:t>
                </a:r>
              </a:p>
            </p:txBody>
          </p:sp>
          <p:sp>
            <p:nvSpPr>
              <p:cNvPr id="56" name="Text Box 39">
                <a:extLst>
                  <a:ext uri="{FF2B5EF4-FFF2-40B4-BE49-F238E27FC236}">
                    <a16:creationId xmlns:a16="http://schemas.microsoft.com/office/drawing/2014/main" id="{04324DF0-0F01-8250-645E-AACC2BB20CA4}"/>
                  </a:ext>
                </a:extLst>
              </p:cNvPr>
              <p:cNvSpPr txBox="1"/>
              <p:nvPr/>
            </p:nvSpPr>
            <p:spPr>
              <a:xfrm>
                <a:off x="2967990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W4</a:t>
                </a:r>
              </a:p>
            </p:txBody>
          </p:sp>
          <p:sp>
            <p:nvSpPr>
              <p:cNvPr id="57" name="Text Box 40">
                <a:extLst>
                  <a:ext uri="{FF2B5EF4-FFF2-40B4-BE49-F238E27FC236}">
                    <a16:creationId xmlns:a16="http://schemas.microsoft.com/office/drawing/2014/main" id="{6A2A7ED8-CF9C-DC57-14D4-1734F34B09FE}"/>
                  </a:ext>
                </a:extLst>
              </p:cNvPr>
              <p:cNvSpPr txBox="1"/>
              <p:nvPr/>
            </p:nvSpPr>
            <p:spPr>
              <a:xfrm>
                <a:off x="3848735" y="3969385"/>
                <a:ext cx="880745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Text Box 41">
                <a:extLst>
                  <a:ext uri="{FF2B5EF4-FFF2-40B4-BE49-F238E27FC236}">
                    <a16:creationId xmlns:a16="http://schemas.microsoft.com/office/drawing/2014/main" id="{C13883B4-792E-D776-DC93-46FE53E9AA44}"/>
                  </a:ext>
                </a:extLst>
              </p:cNvPr>
              <p:cNvSpPr txBox="1"/>
              <p:nvPr/>
            </p:nvSpPr>
            <p:spPr>
              <a:xfrm>
                <a:off x="4729480" y="3969385"/>
                <a:ext cx="88074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W6 CW</a:t>
                </a:r>
              </a:p>
            </p:txBody>
          </p:sp>
          <p:sp>
            <p:nvSpPr>
              <p:cNvPr id="59" name="Text Box 42">
                <a:extLst>
                  <a:ext uri="{FF2B5EF4-FFF2-40B4-BE49-F238E27FC236}">
                    <a16:creationId xmlns:a16="http://schemas.microsoft.com/office/drawing/2014/main" id="{74714733-C84F-632E-0A5E-86B9082A1C51}"/>
                  </a:ext>
                </a:extLst>
              </p:cNvPr>
              <p:cNvSpPr txBox="1"/>
              <p:nvPr/>
            </p:nvSpPr>
            <p:spPr>
              <a:xfrm>
                <a:off x="5679798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W7</a:t>
                </a:r>
              </a:p>
            </p:txBody>
          </p:sp>
          <p:sp>
            <p:nvSpPr>
              <p:cNvPr id="60" name="Text Box 43">
                <a:extLst>
                  <a:ext uri="{FF2B5EF4-FFF2-40B4-BE49-F238E27FC236}">
                    <a16:creationId xmlns:a16="http://schemas.microsoft.com/office/drawing/2014/main" id="{51143516-8C1A-1D4E-0056-EB48394D9175}"/>
                  </a:ext>
                </a:extLst>
              </p:cNvPr>
              <p:cNvSpPr txBox="1"/>
              <p:nvPr/>
            </p:nvSpPr>
            <p:spPr>
              <a:xfrm>
                <a:off x="6608803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W8</a:t>
                </a:r>
              </a:p>
            </p:txBody>
          </p:sp>
          <p:sp>
            <p:nvSpPr>
              <p:cNvPr id="61" name="Text Box 44">
                <a:extLst>
                  <a:ext uri="{FF2B5EF4-FFF2-40B4-BE49-F238E27FC236}">
                    <a16:creationId xmlns:a16="http://schemas.microsoft.com/office/drawing/2014/main" id="{C18FF566-FD8C-D9D2-9E73-53E8E3293CEE}"/>
                  </a:ext>
                </a:extLst>
              </p:cNvPr>
              <p:cNvSpPr txBox="1"/>
              <p:nvPr/>
            </p:nvSpPr>
            <p:spPr>
              <a:xfrm>
                <a:off x="7537808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W9</a:t>
                </a:r>
              </a:p>
            </p:txBody>
          </p:sp>
          <p:sp>
            <p:nvSpPr>
              <p:cNvPr id="62" name="Text Box 45">
                <a:extLst>
                  <a:ext uri="{FF2B5EF4-FFF2-40B4-BE49-F238E27FC236}">
                    <a16:creationId xmlns:a16="http://schemas.microsoft.com/office/drawing/2014/main" id="{C329F001-E59F-D7E2-5257-9EEF6445C911}"/>
                  </a:ext>
                </a:extLst>
              </p:cNvPr>
              <p:cNvSpPr txBox="1"/>
              <p:nvPr/>
            </p:nvSpPr>
            <p:spPr>
              <a:xfrm>
                <a:off x="8466813" y="3969385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W10</a:t>
                </a:r>
              </a:p>
            </p:txBody>
          </p:sp>
          <p:sp>
            <p:nvSpPr>
              <p:cNvPr id="63" name="Text Box 46">
                <a:extLst>
                  <a:ext uri="{FF2B5EF4-FFF2-40B4-BE49-F238E27FC236}">
                    <a16:creationId xmlns:a16="http://schemas.microsoft.com/office/drawing/2014/main" id="{4444DA43-ACEA-A372-2FB6-D6BFF672BCEC}"/>
                  </a:ext>
                </a:extLst>
              </p:cNvPr>
              <p:cNvSpPr txBox="1"/>
              <p:nvPr/>
            </p:nvSpPr>
            <p:spPr>
              <a:xfrm>
                <a:off x="9365857" y="3969727"/>
                <a:ext cx="929005" cy="3067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W11</a:t>
                </a:r>
              </a:p>
            </p:txBody>
          </p:sp>
          <p:sp>
            <p:nvSpPr>
              <p:cNvPr id="64" name="Text Box 47">
                <a:extLst>
                  <a:ext uri="{FF2B5EF4-FFF2-40B4-BE49-F238E27FC236}">
                    <a16:creationId xmlns:a16="http://schemas.microsoft.com/office/drawing/2014/main" id="{3FE1FA86-28D4-2F1C-1A20-771D18372C9F}"/>
                  </a:ext>
                </a:extLst>
              </p:cNvPr>
              <p:cNvSpPr txBox="1"/>
              <p:nvPr/>
            </p:nvSpPr>
            <p:spPr>
              <a:xfrm>
                <a:off x="10297084" y="3969727"/>
                <a:ext cx="929005" cy="3067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W12</a:t>
                </a:r>
              </a:p>
            </p:txBody>
          </p:sp>
          <p:sp>
            <p:nvSpPr>
              <p:cNvPr id="65" name="Text Box 49">
                <a:extLst>
                  <a:ext uri="{FF2B5EF4-FFF2-40B4-BE49-F238E27FC236}">
                    <a16:creationId xmlns:a16="http://schemas.microsoft.com/office/drawing/2014/main" id="{C9EA94CC-AE08-10BA-6934-DF80AD2C6A96}"/>
                  </a:ext>
                </a:extLst>
              </p:cNvPr>
              <p:cNvSpPr txBox="1"/>
              <p:nvPr/>
            </p:nvSpPr>
            <p:spPr>
              <a:xfrm>
                <a:off x="360896" y="3282950"/>
                <a:ext cx="164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Week Commencing:</a:t>
                </a:r>
                <a:endPara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519771-560C-D56D-0A07-591C3B6CA44C}"/>
                </a:ext>
              </a:extLst>
            </p:cNvPr>
            <p:cNvSpPr txBox="1"/>
            <p:nvPr/>
          </p:nvSpPr>
          <p:spPr>
            <a:xfrm flipH="1">
              <a:off x="3800324" y="3575050"/>
              <a:ext cx="919602" cy="300356"/>
            </a:xfrm>
            <a:custGeom>
              <a:avLst/>
              <a:gdLst>
                <a:gd name="connsiteX0" fmla="*/ 0 w 919602"/>
                <a:gd name="connsiteY0" fmla="*/ 0 h 300356"/>
                <a:gd name="connsiteX1" fmla="*/ 919602 w 919602"/>
                <a:gd name="connsiteY1" fmla="*/ 0 h 300356"/>
                <a:gd name="connsiteX2" fmla="*/ 0 w 919602"/>
                <a:gd name="connsiteY2" fmla="*/ 300356 h 3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9602" h="300356">
                  <a:moveTo>
                    <a:pt x="0" y="0"/>
                  </a:moveTo>
                  <a:lnTo>
                    <a:pt x="919602" y="0"/>
                  </a:lnTo>
                  <a:lnTo>
                    <a:pt x="0" y="30035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0767A2-5F7B-5989-AF03-7C4125D570EC}"/>
                </a:ext>
              </a:extLst>
            </p:cNvPr>
            <p:cNvSpPr txBox="1"/>
            <p:nvPr/>
          </p:nvSpPr>
          <p:spPr>
            <a:xfrm flipH="1">
              <a:off x="3807656" y="3975734"/>
              <a:ext cx="919602" cy="300356"/>
            </a:xfrm>
            <a:custGeom>
              <a:avLst/>
              <a:gdLst>
                <a:gd name="connsiteX0" fmla="*/ 0 w 919602"/>
                <a:gd name="connsiteY0" fmla="*/ 0 h 300356"/>
                <a:gd name="connsiteX1" fmla="*/ 919602 w 919602"/>
                <a:gd name="connsiteY1" fmla="*/ 0 h 300356"/>
                <a:gd name="connsiteX2" fmla="*/ 0 w 919602"/>
                <a:gd name="connsiteY2" fmla="*/ 300356 h 3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9602" h="300356">
                  <a:moveTo>
                    <a:pt x="0" y="0"/>
                  </a:moveTo>
                  <a:lnTo>
                    <a:pt x="919602" y="0"/>
                  </a:lnTo>
                  <a:lnTo>
                    <a:pt x="0" y="30035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368AD2-52CB-0147-B9D0-3526766C747F}"/>
                </a:ext>
              </a:extLst>
            </p:cNvPr>
            <p:cNvSpPr txBox="1"/>
            <p:nvPr/>
          </p:nvSpPr>
          <p:spPr>
            <a:xfrm>
              <a:off x="3968165" y="3570801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solidFill>
                    <a:prstClr val="black"/>
                  </a:solidFill>
                  <a:latin typeface="Calibri"/>
                </a:rPr>
                <a:t>20 Oct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01162B-C6A5-2E18-58CE-4789E8B5D5D9}"/>
                </a:ext>
              </a:extLst>
            </p:cNvPr>
            <p:cNvSpPr txBox="1"/>
            <p:nvPr/>
          </p:nvSpPr>
          <p:spPr>
            <a:xfrm>
              <a:off x="4095068" y="3958051"/>
              <a:ext cx="4363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solidFill>
                    <a:prstClr val="black"/>
                  </a:solidFill>
                  <a:latin typeface="Calibri"/>
                </a:rPr>
                <a:t>W5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5FC7259-64EB-B54B-37EC-C6E242FF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2250"/>
            <a:ext cx="10515600" cy="1325563"/>
          </a:xfrm>
        </p:spPr>
        <p:txBody>
          <a:bodyPr/>
          <a:lstStyle/>
          <a:p>
            <a:r>
              <a:rPr lang="en-GB" dirty="0"/>
              <a:t>Full-Time Study</a:t>
            </a:r>
          </a:p>
        </p:txBody>
      </p:sp>
    </p:spTree>
    <p:extLst>
      <p:ext uri="{BB962C8B-B14F-4D97-AF65-F5344CB8AC3E}">
        <p14:creationId xmlns:p14="http://schemas.microsoft.com/office/powerpoint/2010/main" val="422830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">
            <a:extLst>
              <a:ext uri="{FF2B5EF4-FFF2-40B4-BE49-F238E27FC236}">
                <a16:creationId xmlns:a16="http://schemas.microsoft.com/office/drawing/2014/main" id="{7D5E33D8-562A-DFFE-712C-11660958DB0B}"/>
              </a:ext>
            </a:extLst>
          </p:cNvPr>
          <p:cNvSpPr txBox="1"/>
          <p:nvPr/>
        </p:nvSpPr>
        <p:spPr>
          <a:xfrm>
            <a:off x="379702" y="1690688"/>
            <a:ext cx="316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Teaching Block 1: Assessment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E9ACD4-13B7-A311-5565-0CF08A8277FF}"/>
              </a:ext>
            </a:extLst>
          </p:cNvPr>
          <p:cNvSpPr/>
          <p:nvPr/>
        </p:nvSpPr>
        <p:spPr>
          <a:xfrm>
            <a:off x="1560443" y="3776870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BF82A-B3E3-B1E2-5DBE-495415E57DA7}"/>
              </a:ext>
            </a:extLst>
          </p:cNvPr>
          <p:cNvSpPr/>
          <p:nvPr/>
        </p:nvSpPr>
        <p:spPr>
          <a:xfrm>
            <a:off x="1560443" y="4161233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1F4D0D5-20B4-7CF8-700C-BCDE4D7F4460}"/>
              </a:ext>
            </a:extLst>
          </p:cNvPr>
          <p:cNvSpPr/>
          <p:nvPr/>
        </p:nvSpPr>
        <p:spPr>
          <a:xfrm>
            <a:off x="2035522" y="3776870"/>
            <a:ext cx="538713" cy="69106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9FD4E-857E-57E4-E352-8BFF9BDEC8D0}"/>
              </a:ext>
            </a:extLst>
          </p:cNvPr>
          <p:cNvSpPr txBox="1"/>
          <p:nvPr/>
        </p:nvSpPr>
        <p:spPr>
          <a:xfrm>
            <a:off x="2586517" y="3699568"/>
            <a:ext cx="202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Hour </a:t>
            </a:r>
          </a:p>
          <a:p>
            <a:r>
              <a:rPr lang="en-GB" dirty="0"/>
              <a:t>Lab Session</a:t>
            </a:r>
          </a:p>
          <a:p>
            <a:r>
              <a:rPr lang="en-GB" dirty="0"/>
              <a:t>Bill Brown Suite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393422-476D-E785-AF16-D33883D121E1}"/>
              </a:ext>
            </a:extLst>
          </p:cNvPr>
          <p:cNvGrpSpPr/>
          <p:nvPr/>
        </p:nvGrpSpPr>
        <p:grpSpPr>
          <a:xfrm>
            <a:off x="390713" y="1142457"/>
            <a:ext cx="9411775" cy="2443389"/>
            <a:chOff x="390713" y="1142457"/>
            <a:chExt cx="9411775" cy="24433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E7F5C3-A4BB-BD9E-2596-8249CFD47621}"/>
                </a:ext>
              </a:extLst>
            </p:cNvPr>
            <p:cNvGrpSpPr/>
            <p:nvPr/>
          </p:nvGrpSpPr>
          <p:grpSpPr>
            <a:xfrm>
              <a:off x="390713" y="2583181"/>
              <a:ext cx="8491538" cy="993140"/>
              <a:chOff x="390713" y="2583181"/>
              <a:chExt cx="8491538" cy="993140"/>
            </a:xfrm>
          </p:grpSpPr>
          <p:sp>
            <p:nvSpPr>
              <p:cNvPr id="19" name="Text Box 3">
                <a:extLst>
                  <a:ext uri="{FF2B5EF4-FFF2-40B4-BE49-F238E27FC236}">
                    <a16:creationId xmlns:a16="http://schemas.microsoft.com/office/drawing/2014/main" id="{5FBD85C0-4C33-D6A5-41A3-FF3D0818D3F1}"/>
                  </a:ext>
                </a:extLst>
              </p:cNvPr>
              <p:cNvSpPr txBox="1"/>
              <p:nvPr/>
            </p:nvSpPr>
            <p:spPr>
              <a:xfrm>
                <a:off x="430502" y="2875281"/>
                <a:ext cx="1480153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22 Sep</a:t>
                </a:r>
              </a:p>
            </p:txBody>
          </p:sp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FB0CA666-6E44-2007-5A4E-E808998C629E}"/>
                  </a:ext>
                </a:extLst>
              </p:cNvPr>
              <p:cNvSpPr txBox="1"/>
              <p:nvPr/>
            </p:nvSpPr>
            <p:spPr>
              <a:xfrm>
                <a:off x="2035522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29 Sep</a:t>
                </a:r>
              </a:p>
            </p:txBody>
          </p:sp>
          <p:sp>
            <p:nvSpPr>
              <p:cNvPr id="21" name="Text Box 22">
                <a:extLst>
                  <a:ext uri="{FF2B5EF4-FFF2-40B4-BE49-F238E27FC236}">
                    <a16:creationId xmlns:a16="http://schemas.microsoft.com/office/drawing/2014/main" id="{C009BD5A-59D6-72F8-BB97-7F8C1E4E2413}"/>
                  </a:ext>
                </a:extLst>
              </p:cNvPr>
              <p:cNvSpPr txBox="1"/>
              <p:nvPr/>
            </p:nvSpPr>
            <p:spPr>
              <a:xfrm>
                <a:off x="3778176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6 Oct</a:t>
                </a:r>
              </a:p>
            </p:txBody>
          </p:sp>
          <p:sp>
            <p:nvSpPr>
              <p:cNvPr id="22" name="Text Box 23">
                <a:extLst>
                  <a:ext uri="{FF2B5EF4-FFF2-40B4-BE49-F238E27FC236}">
                    <a16:creationId xmlns:a16="http://schemas.microsoft.com/office/drawing/2014/main" id="{F4A03211-4601-17EC-2FD0-66F856CEEDA3}"/>
                  </a:ext>
                </a:extLst>
              </p:cNvPr>
              <p:cNvSpPr txBox="1"/>
              <p:nvPr/>
            </p:nvSpPr>
            <p:spPr>
              <a:xfrm>
                <a:off x="5520830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13 Oct</a:t>
                </a:r>
              </a:p>
            </p:txBody>
          </p:sp>
          <p:sp>
            <p:nvSpPr>
              <p:cNvPr id="23" name="Text Box 28">
                <a:extLst>
                  <a:ext uri="{FF2B5EF4-FFF2-40B4-BE49-F238E27FC236}">
                    <a16:creationId xmlns:a16="http://schemas.microsoft.com/office/drawing/2014/main" id="{39DD61B1-08F6-14AF-691F-B4989E59E615}"/>
                  </a:ext>
                </a:extLst>
              </p:cNvPr>
              <p:cNvSpPr txBox="1"/>
              <p:nvPr/>
            </p:nvSpPr>
            <p:spPr>
              <a:xfrm>
                <a:off x="7264464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20 Oct</a:t>
                </a:r>
              </a:p>
            </p:txBody>
          </p:sp>
          <p:sp>
            <p:nvSpPr>
              <p:cNvPr id="31" name="Text Box 36">
                <a:extLst>
                  <a:ext uri="{FF2B5EF4-FFF2-40B4-BE49-F238E27FC236}">
                    <a16:creationId xmlns:a16="http://schemas.microsoft.com/office/drawing/2014/main" id="{CDAB4345-5654-EAC9-E909-693FA32AF3A7}"/>
                  </a:ext>
                </a:extLst>
              </p:cNvPr>
              <p:cNvSpPr txBox="1"/>
              <p:nvPr/>
            </p:nvSpPr>
            <p:spPr>
              <a:xfrm>
                <a:off x="430502" y="3269616"/>
                <a:ext cx="1480153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</a:t>
                </a:r>
              </a:p>
            </p:txBody>
          </p:sp>
          <p:sp>
            <p:nvSpPr>
              <p:cNvPr id="32" name="Text Box 37">
                <a:extLst>
                  <a:ext uri="{FF2B5EF4-FFF2-40B4-BE49-F238E27FC236}">
                    <a16:creationId xmlns:a16="http://schemas.microsoft.com/office/drawing/2014/main" id="{20C6105C-E591-F4FD-F22A-97DCB62CA4B4}"/>
                  </a:ext>
                </a:extLst>
              </p:cNvPr>
              <p:cNvSpPr txBox="1"/>
              <p:nvPr/>
            </p:nvSpPr>
            <p:spPr>
              <a:xfrm>
                <a:off x="2035522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white"/>
                    </a:solidFill>
                    <a:latin typeface="Calibri"/>
                  </a:rPr>
                  <a:t>W2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Text Box 38">
                <a:extLst>
                  <a:ext uri="{FF2B5EF4-FFF2-40B4-BE49-F238E27FC236}">
                    <a16:creationId xmlns:a16="http://schemas.microsoft.com/office/drawing/2014/main" id="{BCDA6C4F-47B7-FC63-6E72-193B02C47C11}"/>
                  </a:ext>
                </a:extLst>
              </p:cNvPr>
              <p:cNvSpPr txBox="1"/>
              <p:nvPr/>
            </p:nvSpPr>
            <p:spPr>
              <a:xfrm>
                <a:off x="3778176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W3</a:t>
                </a:r>
              </a:p>
            </p:txBody>
          </p:sp>
          <p:sp>
            <p:nvSpPr>
              <p:cNvPr id="34" name="Text Box 39">
                <a:extLst>
                  <a:ext uri="{FF2B5EF4-FFF2-40B4-BE49-F238E27FC236}">
                    <a16:creationId xmlns:a16="http://schemas.microsoft.com/office/drawing/2014/main" id="{0F8C11C1-F63C-7039-AAEE-8661FB11915A}"/>
                  </a:ext>
                </a:extLst>
              </p:cNvPr>
              <p:cNvSpPr txBox="1"/>
              <p:nvPr/>
            </p:nvSpPr>
            <p:spPr>
              <a:xfrm>
                <a:off x="5520830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W4</a:t>
                </a:r>
              </a:p>
            </p:txBody>
          </p:sp>
          <p:sp>
            <p:nvSpPr>
              <p:cNvPr id="35" name="Text Box 40">
                <a:extLst>
                  <a:ext uri="{FF2B5EF4-FFF2-40B4-BE49-F238E27FC236}">
                    <a16:creationId xmlns:a16="http://schemas.microsoft.com/office/drawing/2014/main" id="{1C6A7DD9-85BE-6294-2309-7D17765C2D7C}"/>
                  </a:ext>
                </a:extLst>
              </p:cNvPr>
              <p:cNvSpPr txBox="1"/>
              <p:nvPr/>
            </p:nvSpPr>
            <p:spPr>
              <a:xfrm>
                <a:off x="7264464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W5</a:t>
                </a:r>
              </a:p>
            </p:txBody>
          </p:sp>
          <p:sp>
            <p:nvSpPr>
              <p:cNvPr id="43" name="Text Box 49">
                <a:extLst>
                  <a:ext uri="{FF2B5EF4-FFF2-40B4-BE49-F238E27FC236}">
                    <a16:creationId xmlns:a16="http://schemas.microsoft.com/office/drawing/2014/main" id="{D554A403-F392-AEEE-5293-C2D5C89C39D3}"/>
                  </a:ext>
                </a:extLst>
              </p:cNvPr>
              <p:cNvSpPr txBox="1"/>
              <p:nvPr/>
            </p:nvSpPr>
            <p:spPr>
              <a:xfrm>
                <a:off x="390713" y="2583181"/>
                <a:ext cx="164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Week Commencing:</a:t>
                </a:r>
                <a:endPara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967B2BF9-80C2-EE49-4506-8B5316973BF5}"/>
                </a:ext>
              </a:extLst>
            </p:cNvPr>
            <p:cNvSpPr/>
            <p:nvPr/>
          </p:nvSpPr>
          <p:spPr>
            <a:xfrm>
              <a:off x="8202194" y="1855386"/>
              <a:ext cx="536713" cy="923415"/>
            </a:xfrm>
            <a:prstGeom prst="down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245B428B-FAC9-5383-36D7-685E5792A09F}"/>
                </a:ext>
              </a:extLst>
            </p:cNvPr>
            <p:cNvSpPr txBox="1"/>
            <p:nvPr/>
          </p:nvSpPr>
          <p:spPr>
            <a:xfrm>
              <a:off x="7138617" y="1142457"/>
              <a:ext cx="2663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Assessment 1 Deadline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400" b="1" dirty="0">
                  <a:solidFill>
                    <a:prstClr val="black"/>
                  </a:solidFill>
                  <a:latin typeface="Calibri"/>
                </a:rPr>
                <a:t>1pm, Thursday 23</a:t>
              </a:r>
              <a:r>
                <a:rPr lang="en-US" altLang="en-US" sz="1400" b="1" baseline="30000" dirty="0">
                  <a:solidFill>
                    <a:prstClr val="black"/>
                  </a:solidFill>
                  <a:latin typeface="Calibri"/>
                </a:rPr>
                <a:t>rd</a:t>
              </a:r>
              <a:r>
                <a:rPr lang="en-US" altLang="en-US" sz="1400" b="1" dirty="0">
                  <a:solidFill>
                    <a:prstClr val="black"/>
                  </a:solidFill>
                  <a:latin typeface="Calibri"/>
                </a:rPr>
                <a:t> October 2025</a:t>
              </a:r>
              <a:endPara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15287B-CEEA-8098-7358-32C8330EF0EF}"/>
                </a:ext>
              </a:extLst>
            </p:cNvPr>
            <p:cNvCxnSpPr/>
            <p:nvPr/>
          </p:nvCxnSpPr>
          <p:spPr>
            <a:xfrm>
              <a:off x="8478419" y="2833371"/>
              <a:ext cx="0" cy="752475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CE8E5829-337F-4F9D-BE90-B10F4525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2250"/>
            <a:ext cx="10515600" cy="1325563"/>
          </a:xfrm>
        </p:spPr>
        <p:txBody>
          <a:bodyPr/>
          <a:lstStyle/>
          <a:p>
            <a:r>
              <a:rPr lang="en-GB" dirty="0"/>
              <a:t>Full-Time Study</a:t>
            </a:r>
          </a:p>
        </p:txBody>
      </p:sp>
    </p:spTree>
    <p:extLst>
      <p:ext uri="{BB962C8B-B14F-4D97-AF65-F5344CB8AC3E}">
        <p14:creationId xmlns:p14="http://schemas.microsoft.com/office/powerpoint/2010/main" val="969636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">
            <a:extLst>
              <a:ext uri="{FF2B5EF4-FFF2-40B4-BE49-F238E27FC236}">
                <a16:creationId xmlns:a16="http://schemas.microsoft.com/office/drawing/2014/main" id="{7D5E33D8-562A-DFFE-712C-11660958DB0B}"/>
              </a:ext>
            </a:extLst>
          </p:cNvPr>
          <p:cNvSpPr txBox="1"/>
          <p:nvPr/>
        </p:nvSpPr>
        <p:spPr>
          <a:xfrm>
            <a:off x="379702" y="1690688"/>
            <a:ext cx="316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Teaching Block 1: Assessment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E9ACD4-13B7-A311-5565-0CF08A8277FF}"/>
              </a:ext>
            </a:extLst>
          </p:cNvPr>
          <p:cNvSpPr/>
          <p:nvPr/>
        </p:nvSpPr>
        <p:spPr>
          <a:xfrm>
            <a:off x="1560443" y="3776870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BF82A-B3E3-B1E2-5DBE-495415E57DA7}"/>
              </a:ext>
            </a:extLst>
          </p:cNvPr>
          <p:cNvSpPr/>
          <p:nvPr/>
        </p:nvSpPr>
        <p:spPr>
          <a:xfrm>
            <a:off x="1560443" y="4161233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A24AD9-B21D-426B-B8A5-D12D38D97809}"/>
              </a:ext>
            </a:extLst>
          </p:cNvPr>
          <p:cNvSpPr/>
          <p:nvPr/>
        </p:nvSpPr>
        <p:spPr>
          <a:xfrm>
            <a:off x="3275622" y="3776870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0B2C6D-77C7-C161-DF99-1A362EBD0C65}"/>
              </a:ext>
            </a:extLst>
          </p:cNvPr>
          <p:cNvSpPr/>
          <p:nvPr/>
        </p:nvSpPr>
        <p:spPr>
          <a:xfrm>
            <a:off x="3275622" y="4161233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5C5622-4ED0-31E9-FC57-579747B60F15}"/>
              </a:ext>
            </a:extLst>
          </p:cNvPr>
          <p:cNvSpPr/>
          <p:nvPr/>
        </p:nvSpPr>
        <p:spPr>
          <a:xfrm>
            <a:off x="5045751" y="3776870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EB7A5-24AC-854D-DB9D-F8C880B8ADAE}"/>
              </a:ext>
            </a:extLst>
          </p:cNvPr>
          <p:cNvSpPr/>
          <p:nvPr/>
        </p:nvSpPr>
        <p:spPr>
          <a:xfrm>
            <a:off x="5045751" y="4161233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1DAF89-395B-BBB6-D6D0-38BFEB23DEC3}"/>
              </a:ext>
            </a:extLst>
          </p:cNvPr>
          <p:cNvSpPr/>
          <p:nvPr/>
        </p:nvSpPr>
        <p:spPr>
          <a:xfrm>
            <a:off x="6765200" y="3776870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49ECC-8421-9F03-4AF7-565BD9B4FB84}"/>
              </a:ext>
            </a:extLst>
          </p:cNvPr>
          <p:cNvSpPr/>
          <p:nvPr/>
        </p:nvSpPr>
        <p:spPr>
          <a:xfrm>
            <a:off x="6765200" y="4161233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1710861-3102-9108-32D5-33BBE82B2C2C}"/>
              </a:ext>
            </a:extLst>
          </p:cNvPr>
          <p:cNvSpPr/>
          <p:nvPr/>
        </p:nvSpPr>
        <p:spPr>
          <a:xfrm rot="5400000">
            <a:off x="4124235" y="2177902"/>
            <a:ext cx="427383" cy="5554969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062703-2290-4C88-0828-6788B65AEDD3}"/>
              </a:ext>
            </a:extLst>
          </p:cNvPr>
          <p:cNvSpPr txBox="1"/>
          <p:nvPr/>
        </p:nvSpPr>
        <p:spPr>
          <a:xfrm>
            <a:off x="3573278" y="5103245"/>
            <a:ext cx="381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 Hours of Lab Session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53923-FA9E-241E-E803-BBBF40AF084E}"/>
              </a:ext>
            </a:extLst>
          </p:cNvPr>
          <p:cNvSpPr txBox="1"/>
          <p:nvPr/>
        </p:nvSpPr>
        <p:spPr>
          <a:xfrm>
            <a:off x="9128247" y="5162166"/>
            <a:ext cx="3063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8 Hours</a:t>
            </a:r>
            <a:r>
              <a:rPr lang="en-GB" sz="2400" dirty="0"/>
              <a:t>: If you only work in the 2 Hour Lab Sessions, you will probably not pass.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9A2D31-6AC9-BDD4-20BC-3A106330B0CD}"/>
              </a:ext>
            </a:extLst>
          </p:cNvPr>
          <p:cNvGrpSpPr/>
          <p:nvPr/>
        </p:nvGrpSpPr>
        <p:grpSpPr>
          <a:xfrm>
            <a:off x="390713" y="1142457"/>
            <a:ext cx="9411775" cy="2443389"/>
            <a:chOff x="390713" y="1142457"/>
            <a:chExt cx="9411775" cy="24433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6F4224-63F7-BE37-B560-1370760D1CB7}"/>
                </a:ext>
              </a:extLst>
            </p:cNvPr>
            <p:cNvGrpSpPr/>
            <p:nvPr/>
          </p:nvGrpSpPr>
          <p:grpSpPr>
            <a:xfrm>
              <a:off x="390713" y="2583181"/>
              <a:ext cx="8491538" cy="993140"/>
              <a:chOff x="390713" y="2583181"/>
              <a:chExt cx="8491538" cy="993140"/>
            </a:xfrm>
          </p:grpSpPr>
          <p:sp>
            <p:nvSpPr>
              <p:cNvPr id="33" name="Text Box 3">
                <a:extLst>
                  <a:ext uri="{FF2B5EF4-FFF2-40B4-BE49-F238E27FC236}">
                    <a16:creationId xmlns:a16="http://schemas.microsoft.com/office/drawing/2014/main" id="{41BDEA61-A1FC-E14C-0966-9F8EE1789954}"/>
                  </a:ext>
                </a:extLst>
              </p:cNvPr>
              <p:cNvSpPr txBox="1"/>
              <p:nvPr/>
            </p:nvSpPr>
            <p:spPr>
              <a:xfrm>
                <a:off x="430502" y="2875281"/>
                <a:ext cx="1480153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22 Sep</a:t>
                </a:r>
              </a:p>
            </p:txBody>
          </p:sp>
          <p:sp>
            <p:nvSpPr>
              <p:cNvPr id="34" name="Text Box 12">
                <a:extLst>
                  <a:ext uri="{FF2B5EF4-FFF2-40B4-BE49-F238E27FC236}">
                    <a16:creationId xmlns:a16="http://schemas.microsoft.com/office/drawing/2014/main" id="{754B2303-584C-DD56-8DA8-6F2C2933C435}"/>
                  </a:ext>
                </a:extLst>
              </p:cNvPr>
              <p:cNvSpPr txBox="1"/>
              <p:nvPr/>
            </p:nvSpPr>
            <p:spPr>
              <a:xfrm>
                <a:off x="2035522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29 Sep</a:t>
                </a:r>
              </a:p>
            </p:txBody>
          </p:sp>
          <p:sp>
            <p:nvSpPr>
              <p:cNvPr id="35" name="Text Box 22">
                <a:extLst>
                  <a:ext uri="{FF2B5EF4-FFF2-40B4-BE49-F238E27FC236}">
                    <a16:creationId xmlns:a16="http://schemas.microsoft.com/office/drawing/2014/main" id="{97042EDF-AB2E-DCF8-8604-CD5072887115}"/>
                  </a:ext>
                </a:extLst>
              </p:cNvPr>
              <p:cNvSpPr txBox="1"/>
              <p:nvPr/>
            </p:nvSpPr>
            <p:spPr>
              <a:xfrm>
                <a:off x="3778176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6 Oct</a:t>
                </a:r>
              </a:p>
            </p:txBody>
          </p:sp>
          <p:sp>
            <p:nvSpPr>
              <p:cNvPr id="38" name="Text Box 23">
                <a:extLst>
                  <a:ext uri="{FF2B5EF4-FFF2-40B4-BE49-F238E27FC236}">
                    <a16:creationId xmlns:a16="http://schemas.microsoft.com/office/drawing/2014/main" id="{AF240C69-6DD0-D7E9-CF95-C1FCA338F3A3}"/>
                  </a:ext>
                </a:extLst>
              </p:cNvPr>
              <p:cNvSpPr txBox="1"/>
              <p:nvPr/>
            </p:nvSpPr>
            <p:spPr>
              <a:xfrm>
                <a:off x="5520830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13 Oct</a:t>
                </a:r>
              </a:p>
            </p:txBody>
          </p:sp>
          <p:sp>
            <p:nvSpPr>
              <p:cNvPr id="39" name="Text Box 28">
                <a:extLst>
                  <a:ext uri="{FF2B5EF4-FFF2-40B4-BE49-F238E27FC236}">
                    <a16:creationId xmlns:a16="http://schemas.microsoft.com/office/drawing/2014/main" id="{497B4244-242C-50EE-A5B6-CC185E3A32C7}"/>
                  </a:ext>
                </a:extLst>
              </p:cNvPr>
              <p:cNvSpPr txBox="1"/>
              <p:nvPr/>
            </p:nvSpPr>
            <p:spPr>
              <a:xfrm>
                <a:off x="7264464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20 Oct</a:t>
                </a:r>
              </a:p>
            </p:txBody>
          </p:sp>
          <p:sp>
            <p:nvSpPr>
              <p:cNvPr id="40" name="Text Box 36">
                <a:extLst>
                  <a:ext uri="{FF2B5EF4-FFF2-40B4-BE49-F238E27FC236}">
                    <a16:creationId xmlns:a16="http://schemas.microsoft.com/office/drawing/2014/main" id="{25C05E2E-C4E3-43AC-EAB6-F4E253B6B777}"/>
                  </a:ext>
                </a:extLst>
              </p:cNvPr>
              <p:cNvSpPr txBox="1"/>
              <p:nvPr/>
            </p:nvSpPr>
            <p:spPr>
              <a:xfrm>
                <a:off x="430502" y="3269616"/>
                <a:ext cx="1480153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</a:t>
                </a:r>
              </a:p>
            </p:txBody>
          </p:sp>
          <p:sp>
            <p:nvSpPr>
              <p:cNvPr id="41" name="Text Box 37">
                <a:extLst>
                  <a:ext uri="{FF2B5EF4-FFF2-40B4-BE49-F238E27FC236}">
                    <a16:creationId xmlns:a16="http://schemas.microsoft.com/office/drawing/2014/main" id="{96972E57-0AB4-64A6-9DE9-18417DDF6C4C}"/>
                  </a:ext>
                </a:extLst>
              </p:cNvPr>
              <p:cNvSpPr txBox="1"/>
              <p:nvPr/>
            </p:nvSpPr>
            <p:spPr>
              <a:xfrm>
                <a:off x="2035522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white"/>
                    </a:solidFill>
                    <a:latin typeface="Calibri"/>
                  </a:rPr>
                  <a:t>W2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Text Box 38">
                <a:extLst>
                  <a:ext uri="{FF2B5EF4-FFF2-40B4-BE49-F238E27FC236}">
                    <a16:creationId xmlns:a16="http://schemas.microsoft.com/office/drawing/2014/main" id="{52EA1CC5-35CF-F101-B909-C6ED88277B44}"/>
                  </a:ext>
                </a:extLst>
              </p:cNvPr>
              <p:cNvSpPr txBox="1"/>
              <p:nvPr/>
            </p:nvSpPr>
            <p:spPr>
              <a:xfrm>
                <a:off x="3778176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W3</a:t>
                </a:r>
              </a:p>
            </p:txBody>
          </p:sp>
          <p:sp>
            <p:nvSpPr>
              <p:cNvPr id="43" name="Text Box 39">
                <a:extLst>
                  <a:ext uri="{FF2B5EF4-FFF2-40B4-BE49-F238E27FC236}">
                    <a16:creationId xmlns:a16="http://schemas.microsoft.com/office/drawing/2014/main" id="{C2312AA2-0D85-17DB-A285-E49EC8274A75}"/>
                  </a:ext>
                </a:extLst>
              </p:cNvPr>
              <p:cNvSpPr txBox="1"/>
              <p:nvPr/>
            </p:nvSpPr>
            <p:spPr>
              <a:xfrm>
                <a:off x="5520830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W4</a:t>
                </a:r>
              </a:p>
            </p:txBody>
          </p:sp>
          <p:sp>
            <p:nvSpPr>
              <p:cNvPr id="44" name="Text Box 40">
                <a:extLst>
                  <a:ext uri="{FF2B5EF4-FFF2-40B4-BE49-F238E27FC236}">
                    <a16:creationId xmlns:a16="http://schemas.microsoft.com/office/drawing/2014/main" id="{022FB84B-E883-525F-E2B5-F4E1FC5A0C06}"/>
                  </a:ext>
                </a:extLst>
              </p:cNvPr>
              <p:cNvSpPr txBox="1"/>
              <p:nvPr/>
            </p:nvSpPr>
            <p:spPr>
              <a:xfrm>
                <a:off x="7264464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W5</a:t>
                </a:r>
              </a:p>
            </p:txBody>
          </p:sp>
          <p:sp>
            <p:nvSpPr>
              <p:cNvPr id="45" name="Text Box 49">
                <a:extLst>
                  <a:ext uri="{FF2B5EF4-FFF2-40B4-BE49-F238E27FC236}">
                    <a16:creationId xmlns:a16="http://schemas.microsoft.com/office/drawing/2014/main" id="{E978566B-BB36-4FAF-CA23-A98F294FFE66}"/>
                  </a:ext>
                </a:extLst>
              </p:cNvPr>
              <p:cNvSpPr txBox="1"/>
              <p:nvPr/>
            </p:nvSpPr>
            <p:spPr>
              <a:xfrm>
                <a:off x="390713" y="2583181"/>
                <a:ext cx="164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Week Commencing:</a:t>
                </a:r>
                <a:endPara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2C2807E2-1E8D-BFA9-DE1C-93A083809C96}"/>
                </a:ext>
              </a:extLst>
            </p:cNvPr>
            <p:cNvSpPr/>
            <p:nvPr/>
          </p:nvSpPr>
          <p:spPr>
            <a:xfrm>
              <a:off x="8202194" y="1855386"/>
              <a:ext cx="536713" cy="923415"/>
            </a:xfrm>
            <a:prstGeom prst="down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 Box 4">
              <a:extLst>
                <a:ext uri="{FF2B5EF4-FFF2-40B4-BE49-F238E27FC236}">
                  <a16:creationId xmlns:a16="http://schemas.microsoft.com/office/drawing/2014/main" id="{524AEDAA-8BFE-DB32-D15C-05B602BD6BC5}"/>
                </a:ext>
              </a:extLst>
            </p:cNvPr>
            <p:cNvSpPr txBox="1"/>
            <p:nvPr/>
          </p:nvSpPr>
          <p:spPr>
            <a:xfrm>
              <a:off x="7138617" y="1142457"/>
              <a:ext cx="2663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Assessment 1 Deadline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400" b="1" dirty="0">
                  <a:solidFill>
                    <a:prstClr val="black"/>
                  </a:solidFill>
                  <a:latin typeface="Calibri"/>
                </a:rPr>
                <a:t>1pm, Thursday 23</a:t>
              </a:r>
              <a:r>
                <a:rPr lang="en-US" altLang="en-US" sz="1400" b="1" baseline="30000" dirty="0">
                  <a:solidFill>
                    <a:prstClr val="black"/>
                  </a:solidFill>
                  <a:latin typeface="Calibri"/>
                </a:rPr>
                <a:t>rd</a:t>
              </a:r>
              <a:r>
                <a:rPr lang="en-US" altLang="en-US" sz="1400" b="1" dirty="0">
                  <a:solidFill>
                    <a:prstClr val="black"/>
                  </a:solidFill>
                  <a:latin typeface="Calibri"/>
                </a:rPr>
                <a:t> October 2025</a:t>
              </a:r>
              <a:endPara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7C750F6-8120-A003-9F19-1AE736205FAF}"/>
                </a:ext>
              </a:extLst>
            </p:cNvPr>
            <p:cNvCxnSpPr/>
            <p:nvPr/>
          </p:nvCxnSpPr>
          <p:spPr>
            <a:xfrm>
              <a:off x="8478419" y="2833371"/>
              <a:ext cx="0" cy="752475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04EDCF76-3837-8EB7-A712-9EF39F8F9C40}"/>
              </a:ext>
            </a:extLst>
          </p:cNvPr>
          <p:cNvSpPr txBox="1">
            <a:spLocks/>
          </p:cNvSpPr>
          <p:nvPr/>
        </p:nvSpPr>
        <p:spPr>
          <a:xfrm>
            <a:off x="228600" y="2222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Full-Time Study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775CA64-36A8-08AB-51C5-CC52A2F98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69" y="5194521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679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D16A2-D9FC-EE45-2CE1-E447703BA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34E998-042A-5AA4-D92B-F009C92B6349}"/>
              </a:ext>
            </a:extLst>
          </p:cNvPr>
          <p:cNvSpPr/>
          <p:nvPr/>
        </p:nvSpPr>
        <p:spPr>
          <a:xfrm>
            <a:off x="1560443" y="3811136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E3E52-0214-E118-404C-5E7DCEC7A598}"/>
              </a:ext>
            </a:extLst>
          </p:cNvPr>
          <p:cNvSpPr/>
          <p:nvPr/>
        </p:nvSpPr>
        <p:spPr>
          <a:xfrm>
            <a:off x="1560443" y="4161233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9649AD-2C59-3539-D124-D408D2BDCE9F}"/>
              </a:ext>
            </a:extLst>
          </p:cNvPr>
          <p:cNvSpPr/>
          <p:nvPr/>
        </p:nvSpPr>
        <p:spPr>
          <a:xfrm>
            <a:off x="1560443" y="4511330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F65EC-BD57-6C0D-D2E0-32B25451C579}"/>
              </a:ext>
            </a:extLst>
          </p:cNvPr>
          <p:cNvSpPr/>
          <p:nvPr/>
        </p:nvSpPr>
        <p:spPr>
          <a:xfrm>
            <a:off x="1560443" y="4861427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73763-CE60-9A4A-BA3A-9733B7ED0168}"/>
              </a:ext>
            </a:extLst>
          </p:cNvPr>
          <p:cNvSpPr/>
          <p:nvPr/>
        </p:nvSpPr>
        <p:spPr>
          <a:xfrm>
            <a:off x="1560443" y="521152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1283BD-F0AD-7C95-4C98-E8945414F5AB}"/>
              </a:ext>
            </a:extLst>
          </p:cNvPr>
          <p:cNvSpPr/>
          <p:nvPr/>
        </p:nvSpPr>
        <p:spPr>
          <a:xfrm>
            <a:off x="1560443" y="556162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0304EB-78AE-DA2B-C504-253D05DF639D}"/>
              </a:ext>
            </a:extLst>
          </p:cNvPr>
          <p:cNvSpPr/>
          <p:nvPr/>
        </p:nvSpPr>
        <p:spPr>
          <a:xfrm>
            <a:off x="1560443" y="5911718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55A58-1455-98A4-EE85-3E2AF9D9C026}"/>
              </a:ext>
            </a:extLst>
          </p:cNvPr>
          <p:cNvSpPr/>
          <p:nvPr/>
        </p:nvSpPr>
        <p:spPr>
          <a:xfrm>
            <a:off x="1560443" y="6261815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F3B6DE-0E8B-CA67-0B5D-EAD0D19AAF3A}"/>
              </a:ext>
            </a:extLst>
          </p:cNvPr>
          <p:cNvSpPr/>
          <p:nvPr/>
        </p:nvSpPr>
        <p:spPr>
          <a:xfrm>
            <a:off x="1152938" y="3811136"/>
            <a:ext cx="350212" cy="30670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36B79-9601-C106-68E4-67D6D57B9DF6}"/>
              </a:ext>
            </a:extLst>
          </p:cNvPr>
          <p:cNvSpPr/>
          <p:nvPr/>
        </p:nvSpPr>
        <p:spPr>
          <a:xfrm>
            <a:off x="1152938" y="4161233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650376-8A34-51A2-446F-4CE5594ABBCE}"/>
              </a:ext>
            </a:extLst>
          </p:cNvPr>
          <p:cNvSpPr/>
          <p:nvPr/>
        </p:nvSpPr>
        <p:spPr>
          <a:xfrm>
            <a:off x="1152938" y="4511330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82C3A2-5B04-2BDF-0040-CB8A052C8167}"/>
              </a:ext>
            </a:extLst>
          </p:cNvPr>
          <p:cNvSpPr/>
          <p:nvPr/>
        </p:nvSpPr>
        <p:spPr>
          <a:xfrm>
            <a:off x="1152938" y="4861427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E8F9FA-9755-4607-DBBB-8538F50FA9AE}"/>
              </a:ext>
            </a:extLst>
          </p:cNvPr>
          <p:cNvSpPr/>
          <p:nvPr/>
        </p:nvSpPr>
        <p:spPr>
          <a:xfrm>
            <a:off x="1152938" y="521152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B7983D-07BC-7554-48AA-05BAAC1A1A55}"/>
              </a:ext>
            </a:extLst>
          </p:cNvPr>
          <p:cNvSpPr/>
          <p:nvPr/>
        </p:nvSpPr>
        <p:spPr>
          <a:xfrm>
            <a:off x="1152938" y="556162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7112DA-4B2F-1B03-A33C-05852C6BE065}"/>
              </a:ext>
            </a:extLst>
          </p:cNvPr>
          <p:cNvSpPr/>
          <p:nvPr/>
        </p:nvSpPr>
        <p:spPr>
          <a:xfrm>
            <a:off x="1152938" y="5911718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AF5CC1-C1A9-1610-67A4-EADAB97E5DE6}"/>
              </a:ext>
            </a:extLst>
          </p:cNvPr>
          <p:cNvSpPr/>
          <p:nvPr/>
        </p:nvSpPr>
        <p:spPr>
          <a:xfrm>
            <a:off x="1152938" y="6261815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6353E989-68AC-E5DD-B657-17B78966D994}"/>
              </a:ext>
            </a:extLst>
          </p:cNvPr>
          <p:cNvSpPr/>
          <p:nvPr/>
        </p:nvSpPr>
        <p:spPr>
          <a:xfrm>
            <a:off x="2035522" y="3776870"/>
            <a:ext cx="538713" cy="27916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C0B834-789C-DEB9-17FA-AABE09EAFDE6}"/>
              </a:ext>
            </a:extLst>
          </p:cNvPr>
          <p:cNvSpPr txBox="1"/>
          <p:nvPr/>
        </p:nvSpPr>
        <p:spPr>
          <a:xfrm>
            <a:off x="2574235" y="3969967"/>
            <a:ext cx="20275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 Week (16):</a:t>
            </a:r>
          </a:p>
          <a:p>
            <a:r>
              <a:rPr lang="en-GB" dirty="0"/>
              <a:t>1 Hour lecture</a:t>
            </a:r>
          </a:p>
          <a:p>
            <a:endParaRPr lang="en-GB" dirty="0"/>
          </a:p>
          <a:p>
            <a:r>
              <a:rPr lang="en-GB" dirty="0"/>
              <a:t>13 Hours of independent study</a:t>
            </a:r>
          </a:p>
          <a:p>
            <a:endParaRPr lang="en-GB" dirty="0"/>
          </a:p>
          <a:p>
            <a:r>
              <a:rPr lang="en-GB" dirty="0"/>
              <a:t>2 Hour</a:t>
            </a:r>
          </a:p>
          <a:p>
            <a:r>
              <a:rPr lang="en-GB" dirty="0"/>
              <a:t>Lab Session</a:t>
            </a:r>
          </a:p>
          <a:p>
            <a:r>
              <a:rPr lang="en-GB" dirty="0"/>
              <a:t>Bill Brown Suite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41CDB7-C799-E111-33CE-D3302502138A}"/>
              </a:ext>
            </a:extLst>
          </p:cNvPr>
          <p:cNvSpPr/>
          <p:nvPr/>
        </p:nvSpPr>
        <p:spPr>
          <a:xfrm>
            <a:off x="7839590" y="3881236"/>
            <a:ext cx="3925795" cy="2674054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D429B9-E2EB-C489-BFDD-09CAF98ADBF3}"/>
              </a:ext>
            </a:extLst>
          </p:cNvPr>
          <p:cNvSpPr txBox="1"/>
          <p:nvPr/>
        </p:nvSpPr>
        <p:spPr>
          <a:xfrm>
            <a:off x="8019413" y="4399010"/>
            <a:ext cx="3566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SEMTM0043 </a:t>
            </a:r>
            <a:r>
              <a:rPr lang="en-GB" sz="2400" u="sng" dirty="0"/>
              <a:t>20 Credits</a:t>
            </a:r>
          </a:p>
          <a:p>
            <a:endParaRPr lang="en-GB" sz="2400" dirty="0"/>
          </a:p>
          <a:p>
            <a:r>
              <a:rPr lang="en-GB" sz="2000" dirty="0"/>
              <a:t>20 Credits = 16 hours per week (approximately)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17D234C0-0A18-8158-91D3-87114FF4ADFE}"/>
              </a:ext>
            </a:extLst>
          </p:cNvPr>
          <p:cNvSpPr/>
          <p:nvPr/>
        </p:nvSpPr>
        <p:spPr>
          <a:xfrm rot="5400000">
            <a:off x="936748" y="1619196"/>
            <a:ext cx="427872" cy="1519942"/>
          </a:xfrm>
          <a:prstGeom prst="leftBrace">
            <a:avLst>
              <a:gd name="adj1" fmla="val 8333"/>
              <a:gd name="adj2" fmla="val 9267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5CEBE8-34B3-4434-6705-0F782815094A}"/>
              </a:ext>
            </a:extLst>
          </p:cNvPr>
          <p:cNvSpPr txBox="1"/>
          <p:nvPr/>
        </p:nvSpPr>
        <p:spPr>
          <a:xfrm>
            <a:off x="519150" y="1506230"/>
            <a:ext cx="161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Labsheet 0</a:t>
            </a:r>
          </a:p>
          <a:p>
            <a:pPr algn="ctr"/>
            <a:r>
              <a:rPr lang="en-GB" dirty="0"/>
              <a:t>Labsheet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AF63F5-6904-B0E5-0F0D-58359FBAB038}"/>
              </a:ext>
            </a:extLst>
          </p:cNvPr>
          <p:cNvSpPr txBox="1"/>
          <p:nvPr/>
        </p:nvSpPr>
        <p:spPr>
          <a:xfrm>
            <a:off x="1841329" y="1230222"/>
            <a:ext cx="6146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D15377-CC52-D61D-9A83-760544BA5466}"/>
              </a:ext>
            </a:extLst>
          </p:cNvPr>
          <p:cNvGrpSpPr/>
          <p:nvPr/>
        </p:nvGrpSpPr>
        <p:grpSpPr>
          <a:xfrm>
            <a:off x="390713" y="1142457"/>
            <a:ext cx="9411775" cy="2443389"/>
            <a:chOff x="390713" y="1142457"/>
            <a:chExt cx="9411775" cy="244338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AB5D24-1CAC-5F6D-8233-D0C7E1901E5F}"/>
                </a:ext>
              </a:extLst>
            </p:cNvPr>
            <p:cNvGrpSpPr/>
            <p:nvPr/>
          </p:nvGrpSpPr>
          <p:grpSpPr>
            <a:xfrm>
              <a:off x="390713" y="2583181"/>
              <a:ext cx="8491538" cy="993140"/>
              <a:chOff x="390713" y="2583181"/>
              <a:chExt cx="8491538" cy="993140"/>
            </a:xfrm>
          </p:grpSpPr>
          <p:sp>
            <p:nvSpPr>
              <p:cNvPr id="34" name="Text Box 3">
                <a:extLst>
                  <a:ext uri="{FF2B5EF4-FFF2-40B4-BE49-F238E27FC236}">
                    <a16:creationId xmlns:a16="http://schemas.microsoft.com/office/drawing/2014/main" id="{94BADCBB-BFCB-4603-9519-9A0DDDC5AF3D}"/>
                  </a:ext>
                </a:extLst>
              </p:cNvPr>
              <p:cNvSpPr txBox="1"/>
              <p:nvPr/>
            </p:nvSpPr>
            <p:spPr>
              <a:xfrm>
                <a:off x="430502" y="2875281"/>
                <a:ext cx="1480153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22 Sep</a:t>
                </a:r>
              </a:p>
            </p:txBody>
          </p:sp>
          <p:sp>
            <p:nvSpPr>
              <p:cNvPr id="35" name="Text Box 12">
                <a:extLst>
                  <a:ext uri="{FF2B5EF4-FFF2-40B4-BE49-F238E27FC236}">
                    <a16:creationId xmlns:a16="http://schemas.microsoft.com/office/drawing/2014/main" id="{B40D3EF5-30AA-ED6D-2CD3-F31E6E2D9A5F}"/>
                  </a:ext>
                </a:extLst>
              </p:cNvPr>
              <p:cNvSpPr txBox="1"/>
              <p:nvPr/>
            </p:nvSpPr>
            <p:spPr>
              <a:xfrm>
                <a:off x="2035522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29 Sep</a:t>
                </a:r>
              </a:p>
            </p:txBody>
          </p:sp>
          <p:sp>
            <p:nvSpPr>
              <p:cNvPr id="43" name="Text Box 22">
                <a:extLst>
                  <a:ext uri="{FF2B5EF4-FFF2-40B4-BE49-F238E27FC236}">
                    <a16:creationId xmlns:a16="http://schemas.microsoft.com/office/drawing/2014/main" id="{B4F0A5AA-2066-7A4F-1EB8-DFA016D7C2D6}"/>
                  </a:ext>
                </a:extLst>
              </p:cNvPr>
              <p:cNvSpPr txBox="1"/>
              <p:nvPr/>
            </p:nvSpPr>
            <p:spPr>
              <a:xfrm>
                <a:off x="3778176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6 Oct</a:t>
                </a:r>
              </a:p>
            </p:txBody>
          </p:sp>
          <p:sp>
            <p:nvSpPr>
              <p:cNvPr id="47" name="Text Box 23">
                <a:extLst>
                  <a:ext uri="{FF2B5EF4-FFF2-40B4-BE49-F238E27FC236}">
                    <a16:creationId xmlns:a16="http://schemas.microsoft.com/office/drawing/2014/main" id="{C7291FBD-470B-18F7-641B-47CB0282C78E}"/>
                  </a:ext>
                </a:extLst>
              </p:cNvPr>
              <p:cNvSpPr txBox="1"/>
              <p:nvPr/>
            </p:nvSpPr>
            <p:spPr>
              <a:xfrm>
                <a:off x="5520830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13 Oct</a:t>
                </a:r>
              </a:p>
            </p:txBody>
          </p:sp>
          <p:sp>
            <p:nvSpPr>
              <p:cNvPr id="48" name="Text Box 28">
                <a:extLst>
                  <a:ext uri="{FF2B5EF4-FFF2-40B4-BE49-F238E27FC236}">
                    <a16:creationId xmlns:a16="http://schemas.microsoft.com/office/drawing/2014/main" id="{370E4C8A-1C40-F4B7-6353-D2B997EA0CFD}"/>
                  </a:ext>
                </a:extLst>
              </p:cNvPr>
              <p:cNvSpPr txBox="1"/>
              <p:nvPr/>
            </p:nvSpPr>
            <p:spPr>
              <a:xfrm>
                <a:off x="7264464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20 Oct</a:t>
                </a:r>
              </a:p>
            </p:txBody>
          </p:sp>
          <p:sp>
            <p:nvSpPr>
              <p:cNvPr id="49" name="Text Box 36">
                <a:extLst>
                  <a:ext uri="{FF2B5EF4-FFF2-40B4-BE49-F238E27FC236}">
                    <a16:creationId xmlns:a16="http://schemas.microsoft.com/office/drawing/2014/main" id="{C5F2D9E3-90EA-A287-665B-19B2182B144E}"/>
                  </a:ext>
                </a:extLst>
              </p:cNvPr>
              <p:cNvSpPr txBox="1"/>
              <p:nvPr/>
            </p:nvSpPr>
            <p:spPr>
              <a:xfrm>
                <a:off x="430502" y="3269616"/>
                <a:ext cx="1480153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</a:t>
                </a:r>
              </a:p>
            </p:txBody>
          </p:sp>
          <p:sp>
            <p:nvSpPr>
              <p:cNvPr id="50" name="Text Box 37">
                <a:extLst>
                  <a:ext uri="{FF2B5EF4-FFF2-40B4-BE49-F238E27FC236}">
                    <a16:creationId xmlns:a16="http://schemas.microsoft.com/office/drawing/2014/main" id="{7548F59C-D9D3-6185-9B52-66F10EFAD372}"/>
                  </a:ext>
                </a:extLst>
              </p:cNvPr>
              <p:cNvSpPr txBox="1"/>
              <p:nvPr/>
            </p:nvSpPr>
            <p:spPr>
              <a:xfrm>
                <a:off x="2035522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white"/>
                    </a:solidFill>
                    <a:latin typeface="Calibri"/>
                  </a:rPr>
                  <a:t>W2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Text Box 38">
                <a:extLst>
                  <a:ext uri="{FF2B5EF4-FFF2-40B4-BE49-F238E27FC236}">
                    <a16:creationId xmlns:a16="http://schemas.microsoft.com/office/drawing/2014/main" id="{1435E9F1-5EED-A0AB-4260-34D7385B7F3C}"/>
                  </a:ext>
                </a:extLst>
              </p:cNvPr>
              <p:cNvSpPr txBox="1"/>
              <p:nvPr/>
            </p:nvSpPr>
            <p:spPr>
              <a:xfrm>
                <a:off x="3778176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W3</a:t>
                </a:r>
              </a:p>
            </p:txBody>
          </p:sp>
          <p:sp>
            <p:nvSpPr>
              <p:cNvPr id="52" name="Text Box 39">
                <a:extLst>
                  <a:ext uri="{FF2B5EF4-FFF2-40B4-BE49-F238E27FC236}">
                    <a16:creationId xmlns:a16="http://schemas.microsoft.com/office/drawing/2014/main" id="{6189ADFF-A495-FFF4-39A2-BB1D7EE79CE4}"/>
                  </a:ext>
                </a:extLst>
              </p:cNvPr>
              <p:cNvSpPr txBox="1"/>
              <p:nvPr/>
            </p:nvSpPr>
            <p:spPr>
              <a:xfrm>
                <a:off x="5520830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W4</a:t>
                </a:r>
              </a:p>
            </p:txBody>
          </p:sp>
          <p:sp>
            <p:nvSpPr>
              <p:cNvPr id="53" name="Text Box 40">
                <a:extLst>
                  <a:ext uri="{FF2B5EF4-FFF2-40B4-BE49-F238E27FC236}">
                    <a16:creationId xmlns:a16="http://schemas.microsoft.com/office/drawing/2014/main" id="{A75956BF-AEAA-D1DD-16B6-C4A5C0F2BFAF}"/>
                  </a:ext>
                </a:extLst>
              </p:cNvPr>
              <p:cNvSpPr txBox="1"/>
              <p:nvPr/>
            </p:nvSpPr>
            <p:spPr>
              <a:xfrm>
                <a:off x="7264464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W5</a:t>
                </a:r>
              </a:p>
            </p:txBody>
          </p:sp>
          <p:sp>
            <p:nvSpPr>
              <p:cNvPr id="54" name="Text Box 49">
                <a:extLst>
                  <a:ext uri="{FF2B5EF4-FFF2-40B4-BE49-F238E27FC236}">
                    <a16:creationId xmlns:a16="http://schemas.microsoft.com/office/drawing/2014/main" id="{B1725DED-61AA-17BE-4DC1-24EC6DC58D9A}"/>
                  </a:ext>
                </a:extLst>
              </p:cNvPr>
              <p:cNvSpPr txBox="1"/>
              <p:nvPr/>
            </p:nvSpPr>
            <p:spPr>
              <a:xfrm>
                <a:off x="390713" y="2583181"/>
                <a:ext cx="164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Week Commencing:</a:t>
                </a:r>
                <a:endPara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BF29803D-0F50-39B6-B811-BC7236995DA8}"/>
                </a:ext>
              </a:extLst>
            </p:cNvPr>
            <p:cNvSpPr/>
            <p:nvPr/>
          </p:nvSpPr>
          <p:spPr>
            <a:xfrm>
              <a:off x="8202194" y="1855386"/>
              <a:ext cx="536713" cy="923415"/>
            </a:xfrm>
            <a:prstGeom prst="down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 Box 4">
              <a:extLst>
                <a:ext uri="{FF2B5EF4-FFF2-40B4-BE49-F238E27FC236}">
                  <a16:creationId xmlns:a16="http://schemas.microsoft.com/office/drawing/2014/main" id="{8ED620B4-C3E4-16A4-5B15-F590A8C3BC61}"/>
                </a:ext>
              </a:extLst>
            </p:cNvPr>
            <p:cNvSpPr txBox="1"/>
            <p:nvPr/>
          </p:nvSpPr>
          <p:spPr>
            <a:xfrm>
              <a:off x="7138617" y="1142457"/>
              <a:ext cx="2663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Assessment 1 Deadline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400" b="1" dirty="0">
                  <a:solidFill>
                    <a:prstClr val="black"/>
                  </a:solidFill>
                  <a:latin typeface="Calibri"/>
                </a:rPr>
                <a:t>1pm, Thursday 23</a:t>
              </a:r>
              <a:r>
                <a:rPr lang="en-US" altLang="en-US" sz="1400" b="1" baseline="30000" dirty="0">
                  <a:solidFill>
                    <a:prstClr val="black"/>
                  </a:solidFill>
                  <a:latin typeface="Calibri"/>
                </a:rPr>
                <a:t>rd</a:t>
              </a:r>
              <a:r>
                <a:rPr lang="en-US" altLang="en-US" sz="1400" b="1" dirty="0">
                  <a:solidFill>
                    <a:prstClr val="black"/>
                  </a:solidFill>
                  <a:latin typeface="Calibri"/>
                </a:rPr>
                <a:t> October 2025</a:t>
              </a:r>
              <a:endPara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9D6BF2-8F38-8F63-4AC5-0648D03E1627}"/>
                </a:ext>
              </a:extLst>
            </p:cNvPr>
            <p:cNvCxnSpPr/>
            <p:nvPr/>
          </p:nvCxnSpPr>
          <p:spPr>
            <a:xfrm>
              <a:off x="8478419" y="2833371"/>
              <a:ext cx="0" cy="752475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33A94933-38A2-CC10-C90A-0EF4F02F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2250"/>
            <a:ext cx="10515600" cy="1325563"/>
          </a:xfrm>
        </p:spPr>
        <p:txBody>
          <a:bodyPr/>
          <a:lstStyle/>
          <a:p>
            <a:r>
              <a:rPr lang="en-GB" dirty="0"/>
              <a:t>Full-Time Study</a:t>
            </a:r>
          </a:p>
        </p:txBody>
      </p:sp>
    </p:spTree>
    <p:extLst>
      <p:ext uri="{BB962C8B-B14F-4D97-AF65-F5344CB8AC3E}">
        <p14:creationId xmlns:p14="http://schemas.microsoft.com/office/powerpoint/2010/main" val="324421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E9ACD4-13B7-A311-5565-0CF08A8277FF}"/>
              </a:ext>
            </a:extLst>
          </p:cNvPr>
          <p:cNvSpPr/>
          <p:nvPr/>
        </p:nvSpPr>
        <p:spPr>
          <a:xfrm>
            <a:off x="1560443" y="3811136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BF82A-B3E3-B1E2-5DBE-495415E57DA7}"/>
              </a:ext>
            </a:extLst>
          </p:cNvPr>
          <p:cNvSpPr/>
          <p:nvPr/>
        </p:nvSpPr>
        <p:spPr>
          <a:xfrm>
            <a:off x="1560443" y="4161233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AD60F-2324-D7C4-EDF1-08B191F254C7}"/>
              </a:ext>
            </a:extLst>
          </p:cNvPr>
          <p:cNvSpPr/>
          <p:nvPr/>
        </p:nvSpPr>
        <p:spPr>
          <a:xfrm>
            <a:off x="1560443" y="4511330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79597-1DD8-E09B-19AB-A52206606115}"/>
              </a:ext>
            </a:extLst>
          </p:cNvPr>
          <p:cNvSpPr/>
          <p:nvPr/>
        </p:nvSpPr>
        <p:spPr>
          <a:xfrm>
            <a:off x="1560443" y="4861427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376B3-A514-4972-D8A0-AD2932D850D0}"/>
              </a:ext>
            </a:extLst>
          </p:cNvPr>
          <p:cNvSpPr/>
          <p:nvPr/>
        </p:nvSpPr>
        <p:spPr>
          <a:xfrm>
            <a:off x="1560443" y="521152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D3EA06-E857-352F-F6AF-84653C201A82}"/>
              </a:ext>
            </a:extLst>
          </p:cNvPr>
          <p:cNvSpPr/>
          <p:nvPr/>
        </p:nvSpPr>
        <p:spPr>
          <a:xfrm>
            <a:off x="1560443" y="556162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E01949-6749-3747-9539-5FE25FBBB224}"/>
              </a:ext>
            </a:extLst>
          </p:cNvPr>
          <p:cNvSpPr/>
          <p:nvPr/>
        </p:nvSpPr>
        <p:spPr>
          <a:xfrm>
            <a:off x="1560443" y="5911718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14CFBD-7CFC-8307-E0F4-D2234E9EF0FD}"/>
              </a:ext>
            </a:extLst>
          </p:cNvPr>
          <p:cNvSpPr/>
          <p:nvPr/>
        </p:nvSpPr>
        <p:spPr>
          <a:xfrm>
            <a:off x="1560443" y="6261815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A7C5F2-E630-6F02-6D0C-0A4CB8362558}"/>
              </a:ext>
            </a:extLst>
          </p:cNvPr>
          <p:cNvSpPr/>
          <p:nvPr/>
        </p:nvSpPr>
        <p:spPr>
          <a:xfrm>
            <a:off x="1152938" y="3811136"/>
            <a:ext cx="350212" cy="30670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512A18-C383-B9D9-632B-4CA715B40264}"/>
              </a:ext>
            </a:extLst>
          </p:cNvPr>
          <p:cNvSpPr/>
          <p:nvPr/>
        </p:nvSpPr>
        <p:spPr>
          <a:xfrm>
            <a:off x="1152938" y="4161233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DD6342-FC2D-1ECB-6E22-7320DE8FDF42}"/>
              </a:ext>
            </a:extLst>
          </p:cNvPr>
          <p:cNvSpPr/>
          <p:nvPr/>
        </p:nvSpPr>
        <p:spPr>
          <a:xfrm>
            <a:off x="1152938" y="4511330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7209A0-0280-2B1E-7FD3-5467AF10203A}"/>
              </a:ext>
            </a:extLst>
          </p:cNvPr>
          <p:cNvSpPr/>
          <p:nvPr/>
        </p:nvSpPr>
        <p:spPr>
          <a:xfrm>
            <a:off x="1152938" y="4861427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660FAD-DFD8-EE10-327F-93AA22F81B79}"/>
              </a:ext>
            </a:extLst>
          </p:cNvPr>
          <p:cNvSpPr/>
          <p:nvPr/>
        </p:nvSpPr>
        <p:spPr>
          <a:xfrm>
            <a:off x="1152938" y="521152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6166C7-4EB2-59D0-8F8B-8AFB3D68BC25}"/>
              </a:ext>
            </a:extLst>
          </p:cNvPr>
          <p:cNvSpPr/>
          <p:nvPr/>
        </p:nvSpPr>
        <p:spPr>
          <a:xfrm>
            <a:off x="1152938" y="556162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0A1FDA-F1AB-9FD7-1A4F-DB2294C95926}"/>
              </a:ext>
            </a:extLst>
          </p:cNvPr>
          <p:cNvSpPr/>
          <p:nvPr/>
        </p:nvSpPr>
        <p:spPr>
          <a:xfrm>
            <a:off x="1152938" y="5911718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C1D48E-E515-1093-4FC4-A850BB0CD0F5}"/>
              </a:ext>
            </a:extLst>
          </p:cNvPr>
          <p:cNvSpPr/>
          <p:nvPr/>
        </p:nvSpPr>
        <p:spPr>
          <a:xfrm>
            <a:off x="1152938" y="6261815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363F8-ED86-0051-A055-82CD67D3BE8E}"/>
              </a:ext>
            </a:extLst>
          </p:cNvPr>
          <p:cNvSpPr/>
          <p:nvPr/>
        </p:nvSpPr>
        <p:spPr>
          <a:xfrm>
            <a:off x="3303097" y="3811136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063133-52FE-80F4-977E-597FA401B2F6}"/>
              </a:ext>
            </a:extLst>
          </p:cNvPr>
          <p:cNvSpPr/>
          <p:nvPr/>
        </p:nvSpPr>
        <p:spPr>
          <a:xfrm>
            <a:off x="3303097" y="4161233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CEAC2-27C5-B2BC-9EFE-94CD4DCF89EF}"/>
              </a:ext>
            </a:extLst>
          </p:cNvPr>
          <p:cNvSpPr/>
          <p:nvPr/>
        </p:nvSpPr>
        <p:spPr>
          <a:xfrm>
            <a:off x="3303097" y="4511330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032BD-1E76-98B8-84D8-227C52097D7F}"/>
              </a:ext>
            </a:extLst>
          </p:cNvPr>
          <p:cNvSpPr/>
          <p:nvPr/>
        </p:nvSpPr>
        <p:spPr>
          <a:xfrm>
            <a:off x="3303097" y="4861427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6E1CD-8FD2-299E-0783-51BB1E5E53F8}"/>
              </a:ext>
            </a:extLst>
          </p:cNvPr>
          <p:cNvSpPr/>
          <p:nvPr/>
        </p:nvSpPr>
        <p:spPr>
          <a:xfrm>
            <a:off x="3303097" y="521152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15ACB-1380-CE86-23FE-7303D6B4B4FB}"/>
              </a:ext>
            </a:extLst>
          </p:cNvPr>
          <p:cNvSpPr/>
          <p:nvPr/>
        </p:nvSpPr>
        <p:spPr>
          <a:xfrm>
            <a:off x="3303097" y="556162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5BE9E6-BD3C-36AA-B308-625E517F4AA5}"/>
              </a:ext>
            </a:extLst>
          </p:cNvPr>
          <p:cNvSpPr/>
          <p:nvPr/>
        </p:nvSpPr>
        <p:spPr>
          <a:xfrm>
            <a:off x="3303097" y="5911718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127776-3AB9-6B26-89D1-E29A7DE6F975}"/>
              </a:ext>
            </a:extLst>
          </p:cNvPr>
          <p:cNvSpPr/>
          <p:nvPr/>
        </p:nvSpPr>
        <p:spPr>
          <a:xfrm>
            <a:off x="3303097" y="6261815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6E182-43F7-0A87-B4BF-E727E8DC9E97}"/>
              </a:ext>
            </a:extLst>
          </p:cNvPr>
          <p:cNvSpPr/>
          <p:nvPr/>
        </p:nvSpPr>
        <p:spPr>
          <a:xfrm>
            <a:off x="2895592" y="3811136"/>
            <a:ext cx="350212" cy="30670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B80CA-E655-895E-D7F0-E187BB37BFB6}"/>
              </a:ext>
            </a:extLst>
          </p:cNvPr>
          <p:cNvSpPr/>
          <p:nvPr/>
        </p:nvSpPr>
        <p:spPr>
          <a:xfrm>
            <a:off x="2895592" y="4161233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7CA9CF-4827-1E25-8376-FB1F6DE9D39E}"/>
              </a:ext>
            </a:extLst>
          </p:cNvPr>
          <p:cNvSpPr/>
          <p:nvPr/>
        </p:nvSpPr>
        <p:spPr>
          <a:xfrm>
            <a:off x="2895592" y="4511330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E5CF31-5690-EC2A-1117-F1F9BDC4EBFE}"/>
              </a:ext>
            </a:extLst>
          </p:cNvPr>
          <p:cNvSpPr/>
          <p:nvPr/>
        </p:nvSpPr>
        <p:spPr>
          <a:xfrm>
            <a:off x="2895592" y="4861427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F0A191-1516-06B6-FCC1-20234459F510}"/>
              </a:ext>
            </a:extLst>
          </p:cNvPr>
          <p:cNvSpPr/>
          <p:nvPr/>
        </p:nvSpPr>
        <p:spPr>
          <a:xfrm>
            <a:off x="2895592" y="521152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64420E-5FD8-1EA6-C844-14D265AC9E53}"/>
              </a:ext>
            </a:extLst>
          </p:cNvPr>
          <p:cNvSpPr/>
          <p:nvPr/>
        </p:nvSpPr>
        <p:spPr>
          <a:xfrm>
            <a:off x="2895592" y="556162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80128-0A20-4B88-0A27-1DE70A1F7B02}"/>
              </a:ext>
            </a:extLst>
          </p:cNvPr>
          <p:cNvSpPr/>
          <p:nvPr/>
        </p:nvSpPr>
        <p:spPr>
          <a:xfrm>
            <a:off x="2895592" y="5911718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6B758C-7BAA-D457-960A-5B5069169DF8}"/>
              </a:ext>
            </a:extLst>
          </p:cNvPr>
          <p:cNvSpPr/>
          <p:nvPr/>
        </p:nvSpPr>
        <p:spPr>
          <a:xfrm>
            <a:off x="2895592" y="6261815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F6C6D-FE73-D54E-431A-C136B9C463B3}"/>
              </a:ext>
            </a:extLst>
          </p:cNvPr>
          <p:cNvSpPr/>
          <p:nvPr/>
        </p:nvSpPr>
        <p:spPr>
          <a:xfrm>
            <a:off x="5045751" y="376774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F56CC0-D3DB-0C1F-594E-09222240BB83}"/>
              </a:ext>
            </a:extLst>
          </p:cNvPr>
          <p:cNvSpPr/>
          <p:nvPr/>
        </p:nvSpPr>
        <p:spPr>
          <a:xfrm>
            <a:off x="5045751" y="411784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828D5E-BF72-1399-C3F3-32FE90D7341A}"/>
              </a:ext>
            </a:extLst>
          </p:cNvPr>
          <p:cNvSpPr/>
          <p:nvPr/>
        </p:nvSpPr>
        <p:spPr>
          <a:xfrm>
            <a:off x="5045751" y="4467938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8D1B337-D6B5-D446-FF69-1B077DFF93CF}"/>
              </a:ext>
            </a:extLst>
          </p:cNvPr>
          <p:cNvSpPr/>
          <p:nvPr/>
        </p:nvSpPr>
        <p:spPr>
          <a:xfrm>
            <a:off x="5045751" y="4818035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9B8B75-7162-0DA9-8EA0-23D70A75E201}"/>
              </a:ext>
            </a:extLst>
          </p:cNvPr>
          <p:cNvSpPr/>
          <p:nvPr/>
        </p:nvSpPr>
        <p:spPr>
          <a:xfrm>
            <a:off x="5045751" y="5168132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3D55AC-BFE0-CFC8-BFC6-769A9B9F5BBB}"/>
              </a:ext>
            </a:extLst>
          </p:cNvPr>
          <p:cNvSpPr/>
          <p:nvPr/>
        </p:nvSpPr>
        <p:spPr>
          <a:xfrm>
            <a:off x="5045751" y="5518229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5474BE-BD14-77AF-3E64-E080F7478DC6}"/>
              </a:ext>
            </a:extLst>
          </p:cNvPr>
          <p:cNvSpPr/>
          <p:nvPr/>
        </p:nvSpPr>
        <p:spPr>
          <a:xfrm>
            <a:off x="5045751" y="5868326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1AE1538-6819-EE87-E244-E9CC3B4D2136}"/>
              </a:ext>
            </a:extLst>
          </p:cNvPr>
          <p:cNvSpPr/>
          <p:nvPr/>
        </p:nvSpPr>
        <p:spPr>
          <a:xfrm>
            <a:off x="5045751" y="6218423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3AC3B8C-27B6-2CBF-7DF7-CAE71179E7A1}"/>
              </a:ext>
            </a:extLst>
          </p:cNvPr>
          <p:cNvSpPr/>
          <p:nvPr/>
        </p:nvSpPr>
        <p:spPr>
          <a:xfrm>
            <a:off x="4638246" y="3767744"/>
            <a:ext cx="350212" cy="30670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9DF986E-7D75-91DE-BC86-587EE661F5C1}"/>
              </a:ext>
            </a:extLst>
          </p:cNvPr>
          <p:cNvSpPr/>
          <p:nvPr/>
        </p:nvSpPr>
        <p:spPr>
          <a:xfrm>
            <a:off x="4638246" y="411784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1D13A43-6318-A44A-7A5A-B399E7548FF5}"/>
              </a:ext>
            </a:extLst>
          </p:cNvPr>
          <p:cNvSpPr/>
          <p:nvPr/>
        </p:nvSpPr>
        <p:spPr>
          <a:xfrm>
            <a:off x="4638246" y="4467938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4E0502-9A81-E82F-3024-77FD2F21A019}"/>
              </a:ext>
            </a:extLst>
          </p:cNvPr>
          <p:cNvSpPr/>
          <p:nvPr/>
        </p:nvSpPr>
        <p:spPr>
          <a:xfrm>
            <a:off x="4638246" y="4818035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A8F3AD-614C-E5F0-A03E-00B20EAF8D7F}"/>
              </a:ext>
            </a:extLst>
          </p:cNvPr>
          <p:cNvSpPr/>
          <p:nvPr/>
        </p:nvSpPr>
        <p:spPr>
          <a:xfrm>
            <a:off x="4638246" y="5168132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099D07B-218F-3EDC-5B0F-A1B2933A5B6F}"/>
              </a:ext>
            </a:extLst>
          </p:cNvPr>
          <p:cNvSpPr/>
          <p:nvPr/>
        </p:nvSpPr>
        <p:spPr>
          <a:xfrm>
            <a:off x="4638246" y="5518229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7EC01D5-5863-B3FF-967D-8A71A0911D52}"/>
              </a:ext>
            </a:extLst>
          </p:cNvPr>
          <p:cNvSpPr/>
          <p:nvPr/>
        </p:nvSpPr>
        <p:spPr>
          <a:xfrm>
            <a:off x="4638246" y="5868326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E5D549-11EA-ED91-7D86-5839A7227567}"/>
              </a:ext>
            </a:extLst>
          </p:cNvPr>
          <p:cNvSpPr/>
          <p:nvPr/>
        </p:nvSpPr>
        <p:spPr>
          <a:xfrm>
            <a:off x="4638246" y="6218423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FF65648-DE6E-FC9E-7AC2-AB66CA226AA5}"/>
              </a:ext>
            </a:extLst>
          </p:cNvPr>
          <p:cNvSpPr/>
          <p:nvPr/>
        </p:nvSpPr>
        <p:spPr>
          <a:xfrm>
            <a:off x="6788405" y="376774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0A812B-6ED9-4F90-D036-820E3A912002}"/>
              </a:ext>
            </a:extLst>
          </p:cNvPr>
          <p:cNvSpPr/>
          <p:nvPr/>
        </p:nvSpPr>
        <p:spPr>
          <a:xfrm>
            <a:off x="6788405" y="411784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EE010B9-DFC7-B7C4-83E6-BF7136B2110B}"/>
              </a:ext>
            </a:extLst>
          </p:cNvPr>
          <p:cNvSpPr/>
          <p:nvPr/>
        </p:nvSpPr>
        <p:spPr>
          <a:xfrm>
            <a:off x="6788405" y="4467938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D3AABC8-46A8-9CA4-08EE-BA945C779C41}"/>
              </a:ext>
            </a:extLst>
          </p:cNvPr>
          <p:cNvSpPr/>
          <p:nvPr/>
        </p:nvSpPr>
        <p:spPr>
          <a:xfrm>
            <a:off x="6788405" y="4818035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6BC08E6-2B05-DB55-3B71-FF6926FC92BA}"/>
              </a:ext>
            </a:extLst>
          </p:cNvPr>
          <p:cNvSpPr/>
          <p:nvPr/>
        </p:nvSpPr>
        <p:spPr>
          <a:xfrm>
            <a:off x="6788405" y="5168132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B8013-18D5-4C99-DC69-3C7B0224A99C}"/>
              </a:ext>
            </a:extLst>
          </p:cNvPr>
          <p:cNvSpPr/>
          <p:nvPr/>
        </p:nvSpPr>
        <p:spPr>
          <a:xfrm>
            <a:off x="6788405" y="5518229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297AD43-156C-064F-CE5E-9AE3E88BE9D6}"/>
              </a:ext>
            </a:extLst>
          </p:cNvPr>
          <p:cNvSpPr/>
          <p:nvPr/>
        </p:nvSpPr>
        <p:spPr>
          <a:xfrm>
            <a:off x="6788405" y="5868326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E99C94C-261E-9CB5-DE26-25A5F999F253}"/>
              </a:ext>
            </a:extLst>
          </p:cNvPr>
          <p:cNvSpPr/>
          <p:nvPr/>
        </p:nvSpPr>
        <p:spPr>
          <a:xfrm>
            <a:off x="6788405" y="6218423"/>
            <a:ext cx="350212" cy="3067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D715E0-1322-F51E-932F-05CFD4E8A773}"/>
              </a:ext>
            </a:extLst>
          </p:cNvPr>
          <p:cNvSpPr/>
          <p:nvPr/>
        </p:nvSpPr>
        <p:spPr>
          <a:xfrm>
            <a:off x="6380900" y="3767744"/>
            <a:ext cx="350212" cy="30670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6A32EA-885E-1A71-19D3-E05D65BE0057}"/>
              </a:ext>
            </a:extLst>
          </p:cNvPr>
          <p:cNvSpPr/>
          <p:nvPr/>
        </p:nvSpPr>
        <p:spPr>
          <a:xfrm>
            <a:off x="6380900" y="411784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7A3CB6B-26F9-EC46-E5DD-2132DE8827ED}"/>
              </a:ext>
            </a:extLst>
          </p:cNvPr>
          <p:cNvSpPr/>
          <p:nvPr/>
        </p:nvSpPr>
        <p:spPr>
          <a:xfrm>
            <a:off x="6380900" y="4467938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831FF1-E1B1-2A90-7C4D-586237AFEBBC}"/>
              </a:ext>
            </a:extLst>
          </p:cNvPr>
          <p:cNvSpPr/>
          <p:nvPr/>
        </p:nvSpPr>
        <p:spPr>
          <a:xfrm>
            <a:off x="6380900" y="4818035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3F6574-4491-DEA6-764E-E164B71489BA}"/>
              </a:ext>
            </a:extLst>
          </p:cNvPr>
          <p:cNvSpPr/>
          <p:nvPr/>
        </p:nvSpPr>
        <p:spPr>
          <a:xfrm>
            <a:off x="6380900" y="5168132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422641F-7690-5D90-EBED-2535D6330ABD}"/>
              </a:ext>
            </a:extLst>
          </p:cNvPr>
          <p:cNvSpPr/>
          <p:nvPr/>
        </p:nvSpPr>
        <p:spPr>
          <a:xfrm>
            <a:off x="6380900" y="5518229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D7A622-9AF0-29F0-C44D-3BA13110E800}"/>
              </a:ext>
            </a:extLst>
          </p:cNvPr>
          <p:cNvSpPr/>
          <p:nvPr/>
        </p:nvSpPr>
        <p:spPr>
          <a:xfrm>
            <a:off x="6380900" y="5868326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E85199-305B-A774-CCDA-DA91920A26AB}"/>
              </a:ext>
            </a:extLst>
          </p:cNvPr>
          <p:cNvSpPr/>
          <p:nvPr/>
        </p:nvSpPr>
        <p:spPr>
          <a:xfrm>
            <a:off x="6380900" y="6218423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E34E5359-ADEA-5B76-254D-CB673E5003AA}"/>
              </a:ext>
            </a:extLst>
          </p:cNvPr>
          <p:cNvSpPr/>
          <p:nvPr/>
        </p:nvSpPr>
        <p:spPr>
          <a:xfrm>
            <a:off x="8972364" y="4103024"/>
            <a:ext cx="538713" cy="2057190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CA51888-0625-B97A-98DF-3E284D4B7561}"/>
              </a:ext>
            </a:extLst>
          </p:cNvPr>
          <p:cNvSpPr txBox="1"/>
          <p:nvPr/>
        </p:nvSpPr>
        <p:spPr>
          <a:xfrm>
            <a:off x="9511369" y="3984264"/>
            <a:ext cx="22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Assessment 1</a:t>
            </a:r>
          </a:p>
          <a:p>
            <a:endParaRPr lang="en-GB" b="1" dirty="0"/>
          </a:p>
          <a:p>
            <a:r>
              <a:rPr lang="en-GB" dirty="0"/>
              <a:t>79 Hours</a:t>
            </a:r>
          </a:p>
          <a:p>
            <a:r>
              <a:rPr lang="en-GB" dirty="0"/>
              <a:t>4 Lab sessions</a:t>
            </a:r>
          </a:p>
          <a:p>
            <a:r>
              <a:rPr lang="en-GB" dirty="0"/>
              <a:t>5 Labsheets</a:t>
            </a:r>
          </a:p>
          <a:p>
            <a:r>
              <a:rPr lang="en-GB" dirty="0"/>
              <a:t>+ Problem solving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F5D00B-A2B0-C634-1128-B9F6957B26AA}"/>
              </a:ext>
            </a:extLst>
          </p:cNvPr>
          <p:cNvGrpSpPr/>
          <p:nvPr/>
        </p:nvGrpSpPr>
        <p:grpSpPr>
          <a:xfrm>
            <a:off x="390713" y="1142457"/>
            <a:ext cx="9411775" cy="2443389"/>
            <a:chOff x="390713" y="1142457"/>
            <a:chExt cx="9411775" cy="244338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AA679C-2613-EEB7-1B4D-6B709BECD3C2}"/>
                </a:ext>
              </a:extLst>
            </p:cNvPr>
            <p:cNvGrpSpPr/>
            <p:nvPr/>
          </p:nvGrpSpPr>
          <p:grpSpPr>
            <a:xfrm>
              <a:off x="390713" y="2583181"/>
              <a:ext cx="8491538" cy="993140"/>
              <a:chOff x="390713" y="2583181"/>
              <a:chExt cx="8491538" cy="993140"/>
            </a:xfrm>
          </p:grpSpPr>
          <p:sp>
            <p:nvSpPr>
              <p:cNvPr id="31" name="Text Box 3">
                <a:extLst>
                  <a:ext uri="{FF2B5EF4-FFF2-40B4-BE49-F238E27FC236}">
                    <a16:creationId xmlns:a16="http://schemas.microsoft.com/office/drawing/2014/main" id="{BE7DBEC2-CAD2-7C13-2944-696991786009}"/>
                  </a:ext>
                </a:extLst>
              </p:cNvPr>
              <p:cNvSpPr txBox="1"/>
              <p:nvPr/>
            </p:nvSpPr>
            <p:spPr>
              <a:xfrm>
                <a:off x="430502" y="2875281"/>
                <a:ext cx="1480153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22 Sep</a:t>
                </a:r>
              </a:p>
            </p:txBody>
          </p:sp>
          <p:sp>
            <p:nvSpPr>
              <p:cNvPr id="32" name="Text Box 12">
                <a:extLst>
                  <a:ext uri="{FF2B5EF4-FFF2-40B4-BE49-F238E27FC236}">
                    <a16:creationId xmlns:a16="http://schemas.microsoft.com/office/drawing/2014/main" id="{DFFCE2B0-0E53-3E49-F66B-1C95E801F366}"/>
                  </a:ext>
                </a:extLst>
              </p:cNvPr>
              <p:cNvSpPr txBox="1"/>
              <p:nvPr/>
            </p:nvSpPr>
            <p:spPr>
              <a:xfrm>
                <a:off x="2035522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29 Sep</a:t>
                </a:r>
              </a:p>
            </p:txBody>
          </p:sp>
          <p:sp>
            <p:nvSpPr>
              <p:cNvPr id="33" name="Text Box 22">
                <a:extLst>
                  <a:ext uri="{FF2B5EF4-FFF2-40B4-BE49-F238E27FC236}">
                    <a16:creationId xmlns:a16="http://schemas.microsoft.com/office/drawing/2014/main" id="{8B14233A-6B3F-245A-DD59-B65BE0166A00}"/>
                  </a:ext>
                </a:extLst>
              </p:cNvPr>
              <p:cNvSpPr txBox="1"/>
              <p:nvPr/>
            </p:nvSpPr>
            <p:spPr>
              <a:xfrm>
                <a:off x="3778176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6 Oct</a:t>
                </a:r>
              </a:p>
            </p:txBody>
          </p:sp>
          <p:sp>
            <p:nvSpPr>
              <p:cNvPr id="34" name="Text Box 23">
                <a:extLst>
                  <a:ext uri="{FF2B5EF4-FFF2-40B4-BE49-F238E27FC236}">
                    <a16:creationId xmlns:a16="http://schemas.microsoft.com/office/drawing/2014/main" id="{06AA4877-4897-CEEF-A91E-6B5DE0D71AED}"/>
                  </a:ext>
                </a:extLst>
              </p:cNvPr>
              <p:cNvSpPr txBox="1"/>
              <p:nvPr/>
            </p:nvSpPr>
            <p:spPr>
              <a:xfrm>
                <a:off x="5520830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13 Oct</a:t>
                </a:r>
              </a:p>
            </p:txBody>
          </p:sp>
          <p:sp>
            <p:nvSpPr>
              <p:cNvPr id="35" name="Text Box 28">
                <a:extLst>
                  <a:ext uri="{FF2B5EF4-FFF2-40B4-BE49-F238E27FC236}">
                    <a16:creationId xmlns:a16="http://schemas.microsoft.com/office/drawing/2014/main" id="{FBC1CCA3-7F1A-74BE-D9E8-B74EE0D0FAD5}"/>
                  </a:ext>
                </a:extLst>
              </p:cNvPr>
              <p:cNvSpPr txBox="1"/>
              <p:nvPr/>
            </p:nvSpPr>
            <p:spPr>
              <a:xfrm>
                <a:off x="7264464" y="2866431"/>
                <a:ext cx="1617787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20 Oct</a:t>
                </a:r>
              </a:p>
            </p:txBody>
          </p:sp>
          <p:sp>
            <p:nvSpPr>
              <p:cNvPr id="43" name="Text Box 36">
                <a:extLst>
                  <a:ext uri="{FF2B5EF4-FFF2-40B4-BE49-F238E27FC236}">
                    <a16:creationId xmlns:a16="http://schemas.microsoft.com/office/drawing/2014/main" id="{4F8A242B-89A9-A068-DE20-51B0EA84A597}"/>
                  </a:ext>
                </a:extLst>
              </p:cNvPr>
              <p:cNvSpPr txBox="1"/>
              <p:nvPr/>
            </p:nvSpPr>
            <p:spPr>
              <a:xfrm>
                <a:off x="430502" y="3269616"/>
                <a:ext cx="1480153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W1</a:t>
                </a:r>
              </a:p>
            </p:txBody>
          </p:sp>
          <p:sp>
            <p:nvSpPr>
              <p:cNvPr id="93" name="Text Box 37">
                <a:extLst>
                  <a:ext uri="{FF2B5EF4-FFF2-40B4-BE49-F238E27FC236}">
                    <a16:creationId xmlns:a16="http://schemas.microsoft.com/office/drawing/2014/main" id="{3360DB10-858A-7E12-3771-BD89A37FDEB3}"/>
                  </a:ext>
                </a:extLst>
              </p:cNvPr>
              <p:cNvSpPr txBox="1"/>
              <p:nvPr/>
            </p:nvSpPr>
            <p:spPr>
              <a:xfrm>
                <a:off x="2035522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dirty="0">
                    <a:solidFill>
                      <a:prstClr val="white"/>
                    </a:solidFill>
                    <a:latin typeface="Calibri"/>
                  </a:rPr>
                  <a:t>W2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Text Box 38">
                <a:extLst>
                  <a:ext uri="{FF2B5EF4-FFF2-40B4-BE49-F238E27FC236}">
                    <a16:creationId xmlns:a16="http://schemas.microsoft.com/office/drawing/2014/main" id="{3E38F5ED-EE00-2927-02E2-84B0AE7F953D}"/>
                  </a:ext>
                </a:extLst>
              </p:cNvPr>
              <p:cNvSpPr txBox="1"/>
              <p:nvPr/>
            </p:nvSpPr>
            <p:spPr>
              <a:xfrm>
                <a:off x="3778176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W3</a:t>
                </a:r>
              </a:p>
            </p:txBody>
          </p:sp>
          <p:sp>
            <p:nvSpPr>
              <p:cNvPr id="95" name="Text Box 39">
                <a:extLst>
                  <a:ext uri="{FF2B5EF4-FFF2-40B4-BE49-F238E27FC236}">
                    <a16:creationId xmlns:a16="http://schemas.microsoft.com/office/drawing/2014/main" id="{3EB92B83-28F0-2C6E-136E-84997B81DB87}"/>
                  </a:ext>
                </a:extLst>
              </p:cNvPr>
              <p:cNvSpPr txBox="1"/>
              <p:nvPr/>
            </p:nvSpPr>
            <p:spPr>
              <a:xfrm>
                <a:off x="5520830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W4</a:t>
                </a:r>
              </a:p>
            </p:txBody>
          </p:sp>
          <p:sp>
            <p:nvSpPr>
              <p:cNvPr id="96" name="Text Box 40">
                <a:extLst>
                  <a:ext uri="{FF2B5EF4-FFF2-40B4-BE49-F238E27FC236}">
                    <a16:creationId xmlns:a16="http://schemas.microsoft.com/office/drawing/2014/main" id="{D7DEEBC5-4F62-6ECA-1A76-A8A33FC73259}"/>
                  </a:ext>
                </a:extLst>
              </p:cNvPr>
              <p:cNvSpPr txBox="1"/>
              <p:nvPr/>
            </p:nvSpPr>
            <p:spPr>
              <a:xfrm>
                <a:off x="7264464" y="3260766"/>
                <a:ext cx="1617787" cy="3067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W5</a:t>
                </a:r>
              </a:p>
            </p:txBody>
          </p:sp>
          <p:sp>
            <p:nvSpPr>
              <p:cNvPr id="97" name="Text Box 49">
                <a:extLst>
                  <a:ext uri="{FF2B5EF4-FFF2-40B4-BE49-F238E27FC236}">
                    <a16:creationId xmlns:a16="http://schemas.microsoft.com/office/drawing/2014/main" id="{B2BCA989-E1E2-D1CF-7616-B232921079E1}"/>
                  </a:ext>
                </a:extLst>
              </p:cNvPr>
              <p:cNvSpPr txBox="1"/>
              <p:nvPr/>
            </p:nvSpPr>
            <p:spPr>
              <a:xfrm>
                <a:off x="390713" y="2583181"/>
                <a:ext cx="164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Week Commencing:</a:t>
                </a:r>
                <a:endPara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9D277841-27E1-8F43-C8D7-6D976C97E902}"/>
                </a:ext>
              </a:extLst>
            </p:cNvPr>
            <p:cNvSpPr/>
            <p:nvPr/>
          </p:nvSpPr>
          <p:spPr>
            <a:xfrm>
              <a:off x="8202194" y="1855386"/>
              <a:ext cx="536713" cy="923415"/>
            </a:xfrm>
            <a:prstGeom prst="down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 Box 4">
              <a:extLst>
                <a:ext uri="{FF2B5EF4-FFF2-40B4-BE49-F238E27FC236}">
                  <a16:creationId xmlns:a16="http://schemas.microsoft.com/office/drawing/2014/main" id="{4644D8A7-C33C-F1DD-6F02-BE7CA33421E3}"/>
                </a:ext>
              </a:extLst>
            </p:cNvPr>
            <p:cNvSpPr txBox="1"/>
            <p:nvPr/>
          </p:nvSpPr>
          <p:spPr>
            <a:xfrm>
              <a:off x="7138617" y="1142457"/>
              <a:ext cx="2663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Assessment 1 Deadline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400" b="1" dirty="0">
                  <a:solidFill>
                    <a:prstClr val="black"/>
                  </a:solidFill>
                  <a:latin typeface="Calibri"/>
                </a:rPr>
                <a:t>1pm, Thursday 23</a:t>
              </a:r>
              <a:r>
                <a:rPr lang="en-US" altLang="en-US" sz="1400" b="1" baseline="30000" dirty="0">
                  <a:solidFill>
                    <a:prstClr val="black"/>
                  </a:solidFill>
                  <a:latin typeface="Calibri"/>
                </a:rPr>
                <a:t>rd</a:t>
              </a:r>
              <a:r>
                <a:rPr lang="en-US" altLang="en-US" sz="1400" b="1" dirty="0">
                  <a:solidFill>
                    <a:prstClr val="black"/>
                  </a:solidFill>
                  <a:latin typeface="Calibri"/>
                </a:rPr>
                <a:t> October 2025</a:t>
              </a:r>
              <a:endPara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1A4753-FC92-12FB-A172-FEC86CDC35AC}"/>
                </a:ext>
              </a:extLst>
            </p:cNvPr>
            <p:cNvCxnSpPr/>
            <p:nvPr/>
          </p:nvCxnSpPr>
          <p:spPr>
            <a:xfrm>
              <a:off x="8478419" y="2833371"/>
              <a:ext cx="0" cy="752475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96D412DF-62AB-BE58-0A8C-40D4F601398F}"/>
              </a:ext>
            </a:extLst>
          </p:cNvPr>
          <p:cNvSpPr/>
          <p:nvPr/>
        </p:nvSpPr>
        <p:spPr>
          <a:xfrm>
            <a:off x="8122125" y="3752927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5988-FB8E-8DC1-F608-4DD185C26926}"/>
              </a:ext>
            </a:extLst>
          </p:cNvPr>
          <p:cNvSpPr/>
          <p:nvPr/>
        </p:nvSpPr>
        <p:spPr>
          <a:xfrm>
            <a:off x="8122125" y="410302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E5BDA9-3F05-84D7-93DC-2DCEFAF08E63}"/>
              </a:ext>
            </a:extLst>
          </p:cNvPr>
          <p:cNvSpPr/>
          <p:nvPr/>
        </p:nvSpPr>
        <p:spPr>
          <a:xfrm>
            <a:off x="8122125" y="445312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575D42A-F8F0-19FD-75E2-374F2D7BA509}"/>
              </a:ext>
            </a:extLst>
          </p:cNvPr>
          <p:cNvSpPr/>
          <p:nvPr/>
        </p:nvSpPr>
        <p:spPr>
          <a:xfrm>
            <a:off x="8122125" y="4803218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EF96605-4CE3-32DE-84FC-8CD54217E3AB}"/>
              </a:ext>
            </a:extLst>
          </p:cNvPr>
          <p:cNvSpPr/>
          <p:nvPr/>
        </p:nvSpPr>
        <p:spPr>
          <a:xfrm>
            <a:off x="8122125" y="5153315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2EE5D92-914E-F6FE-4B84-8958609A2F57}"/>
              </a:ext>
            </a:extLst>
          </p:cNvPr>
          <p:cNvSpPr/>
          <p:nvPr/>
        </p:nvSpPr>
        <p:spPr>
          <a:xfrm>
            <a:off x="8122125" y="5503412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A26395-973D-E870-D1F5-33AC701E55EE}"/>
              </a:ext>
            </a:extLst>
          </p:cNvPr>
          <p:cNvSpPr/>
          <p:nvPr/>
        </p:nvSpPr>
        <p:spPr>
          <a:xfrm>
            <a:off x="8122125" y="5853509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3BF30EB-8C1E-4FAC-3ABB-73B50AB0BA67}"/>
              </a:ext>
            </a:extLst>
          </p:cNvPr>
          <p:cNvSpPr/>
          <p:nvPr/>
        </p:nvSpPr>
        <p:spPr>
          <a:xfrm>
            <a:off x="8538693" y="6217973"/>
            <a:ext cx="350212" cy="30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83490E6-72A0-A2AC-34EE-8C310BC79FC5}"/>
              </a:ext>
            </a:extLst>
          </p:cNvPr>
          <p:cNvSpPr/>
          <p:nvPr/>
        </p:nvSpPr>
        <p:spPr>
          <a:xfrm>
            <a:off x="7714620" y="3752927"/>
            <a:ext cx="350212" cy="30670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B305506-F582-DD30-B3F4-FC34B4A38085}"/>
              </a:ext>
            </a:extLst>
          </p:cNvPr>
          <p:cNvSpPr/>
          <p:nvPr/>
        </p:nvSpPr>
        <p:spPr>
          <a:xfrm>
            <a:off x="7714620" y="4103024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B526893-154D-F839-3EDB-253E3F4D2136}"/>
              </a:ext>
            </a:extLst>
          </p:cNvPr>
          <p:cNvSpPr/>
          <p:nvPr/>
        </p:nvSpPr>
        <p:spPr>
          <a:xfrm>
            <a:off x="7714620" y="4453121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F1AC40-D831-F481-D51F-14C2BF371F88}"/>
              </a:ext>
            </a:extLst>
          </p:cNvPr>
          <p:cNvSpPr/>
          <p:nvPr/>
        </p:nvSpPr>
        <p:spPr>
          <a:xfrm>
            <a:off x="7714620" y="4803218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0A33014-56D0-865E-244B-A0D985A7BF8C}"/>
              </a:ext>
            </a:extLst>
          </p:cNvPr>
          <p:cNvSpPr/>
          <p:nvPr/>
        </p:nvSpPr>
        <p:spPr>
          <a:xfrm>
            <a:off x="7714620" y="5153315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A7B2AA-87DA-EC24-F0E4-657719F76313}"/>
              </a:ext>
            </a:extLst>
          </p:cNvPr>
          <p:cNvSpPr/>
          <p:nvPr/>
        </p:nvSpPr>
        <p:spPr>
          <a:xfrm>
            <a:off x="7714620" y="5503412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56EDF14-D8A5-334A-9BD4-D49EE637801E}"/>
              </a:ext>
            </a:extLst>
          </p:cNvPr>
          <p:cNvSpPr/>
          <p:nvPr/>
        </p:nvSpPr>
        <p:spPr>
          <a:xfrm>
            <a:off x="7714620" y="5853509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429DA1D-76CF-B994-1AED-99C805319B28}"/>
              </a:ext>
            </a:extLst>
          </p:cNvPr>
          <p:cNvSpPr/>
          <p:nvPr/>
        </p:nvSpPr>
        <p:spPr>
          <a:xfrm>
            <a:off x="7714620" y="6203606"/>
            <a:ext cx="350212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F37FCCC0-E1C3-6A95-F3FB-39EA00E04430}"/>
              </a:ext>
            </a:extLst>
          </p:cNvPr>
          <p:cNvSpPr/>
          <p:nvPr/>
        </p:nvSpPr>
        <p:spPr>
          <a:xfrm>
            <a:off x="8946198" y="6160214"/>
            <a:ext cx="564879" cy="40005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119987-B2C4-93F0-3022-9CB41FF61B60}"/>
              </a:ext>
            </a:extLst>
          </p:cNvPr>
          <p:cNvSpPr txBox="1"/>
          <p:nvPr/>
        </p:nvSpPr>
        <p:spPr>
          <a:xfrm>
            <a:off x="9528314" y="6021678"/>
            <a:ext cx="252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Assessment 2</a:t>
            </a:r>
          </a:p>
          <a:p>
            <a:r>
              <a:rPr lang="en-GB" dirty="0"/>
              <a:t>Supervision Meeting 1</a:t>
            </a:r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9FE1C0FA-8888-118C-7368-D15C4AAEF575}"/>
              </a:ext>
            </a:extLst>
          </p:cNvPr>
          <p:cNvSpPr/>
          <p:nvPr/>
        </p:nvSpPr>
        <p:spPr>
          <a:xfrm rot="5400000">
            <a:off x="936748" y="1619196"/>
            <a:ext cx="427872" cy="1519942"/>
          </a:xfrm>
          <a:prstGeom prst="leftBrace">
            <a:avLst>
              <a:gd name="adj1" fmla="val 8333"/>
              <a:gd name="adj2" fmla="val 11147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540D62F-71D6-F739-25E0-10A919BFD698}"/>
              </a:ext>
            </a:extLst>
          </p:cNvPr>
          <p:cNvSpPr txBox="1"/>
          <p:nvPr/>
        </p:nvSpPr>
        <p:spPr>
          <a:xfrm>
            <a:off x="589440" y="1487679"/>
            <a:ext cx="161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Labsheet 0</a:t>
            </a:r>
          </a:p>
          <a:p>
            <a:pPr algn="ctr"/>
            <a:r>
              <a:rPr lang="en-GB" dirty="0"/>
              <a:t>Labsheet 1</a:t>
            </a:r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5CE8A778-C951-4CD6-A80B-5C3C73856FA6}"/>
              </a:ext>
            </a:extLst>
          </p:cNvPr>
          <p:cNvSpPr/>
          <p:nvPr/>
        </p:nvSpPr>
        <p:spPr>
          <a:xfrm rot="5400000">
            <a:off x="2630480" y="1615274"/>
            <a:ext cx="427872" cy="1519942"/>
          </a:xfrm>
          <a:prstGeom prst="leftBrace">
            <a:avLst>
              <a:gd name="adj1" fmla="val 8333"/>
              <a:gd name="adj2" fmla="val 11773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8CEDE23-3C2E-4F02-179D-58CA5D3F302D}"/>
              </a:ext>
            </a:extLst>
          </p:cNvPr>
          <p:cNvSpPr txBox="1"/>
          <p:nvPr/>
        </p:nvSpPr>
        <p:spPr>
          <a:xfrm>
            <a:off x="2261804" y="1483757"/>
            <a:ext cx="161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Labsheet 2</a:t>
            </a:r>
          </a:p>
          <a:p>
            <a:pPr algn="ctr"/>
            <a:r>
              <a:rPr lang="en-GB" dirty="0"/>
              <a:t>Labsheet 3</a:t>
            </a:r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D823CC36-3156-5712-B38C-176DC4EF7A5C}"/>
              </a:ext>
            </a:extLst>
          </p:cNvPr>
          <p:cNvSpPr/>
          <p:nvPr/>
        </p:nvSpPr>
        <p:spPr>
          <a:xfrm rot="5400000">
            <a:off x="4373134" y="1630091"/>
            <a:ext cx="427872" cy="1519942"/>
          </a:xfrm>
          <a:prstGeom prst="leftBrace">
            <a:avLst>
              <a:gd name="adj1" fmla="val 8333"/>
              <a:gd name="adj2" fmla="val 10520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0F681AA-02FE-B73D-950C-5E91AAA4C5BE}"/>
              </a:ext>
            </a:extLst>
          </p:cNvPr>
          <p:cNvSpPr txBox="1"/>
          <p:nvPr/>
        </p:nvSpPr>
        <p:spPr>
          <a:xfrm>
            <a:off x="3959151" y="1498574"/>
            <a:ext cx="161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Labsheet 3</a:t>
            </a:r>
          </a:p>
          <a:p>
            <a:pPr algn="ctr"/>
            <a:r>
              <a:rPr lang="en-GB" dirty="0"/>
              <a:t>Labsheet 4</a:t>
            </a:r>
          </a:p>
        </p:txBody>
      </p: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6CC330F8-D17C-40CB-E0F1-74948760ABBE}"/>
              </a:ext>
            </a:extLst>
          </p:cNvPr>
          <p:cNvSpPr/>
          <p:nvPr/>
        </p:nvSpPr>
        <p:spPr>
          <a:xfrm rot="5400000">
            <a:off x="6143161" y="1630091"/>
            <a:ext cx="427872" cy="1519942"/>
          </a:xfrm>
          <a:prstGeom prst="leftBrace">
            <a:avLst>
              <a:gd name="adj1" fmla="val 8333"/>
              <a:gd name="adj2" fmla="val 48120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AD65284-9F24-9634-EE42-E65299E8D960}"/>
              </a:ext>
            </a:extLst>
          </p:cNvPr>
          <p:cNvSpPr txBox="1"/>
          <p:nvPr/>
        </p:nvSpPr>
        <p:spPr>
          <a:xfrm>
            <a:off x="5497675" y="1759533"/>
            <a:ext cx="161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Labsheet 4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7A92F5C9-F446-68BC-E5DE-7A64083A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2250"/>
            <a:ext cx="10515600" cy="1325563"/>
          </a:xfrm>
        </p:spPr>
        <p:txBody>
          <a:bodyPr/>
          <a:lstStyle/>
          <a:p>
            <a:r>
              <a:rPr lang="en-GB" dirty="0"/>
              <a:t>Full-Time Study</a:t>
            </a:r>
          </a:p>
        </p:txBody>
      </p:sp>
    </p:spTree>
    <p:extLst>
      <p:ext uri="{BB962C8B-B14F-4D97-AF65-F5344CB8AC3E}">
        <p14:creationId xmlns:p14="http://schemas.microsoft.com/office/powerpoint/2010/main" val="2686102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E74A36-95F0-0188-96AB-BB5565972D6C}"/>
              </a:ext>
            </a:extLst>
          </p:cNvPr>
          <p:cNvSpPr/>
          <p:nvPr/>
        </p:nvSpPr>
        <p:spPr>
          <a:xfrm>
            <a:off x="9439651" y="361456"/>
            <a:ext cx="2371349" cy="1762122"/>
          </a:xfrm>
          <a:prstGeom prst="roundRect">
            <a:avLst/>
          </a:prstGeom>
          <a:solidFill>
            <a:srgbClr val="FFFFFF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F045E-D7C3-EE8B-D9E5-6F425B4CE9F4}"/>
              </a:ext>
            </a:extLst>
          </p:cNvPr>
          <p:cNvSpPr txBox="1"/>
          <p:nvPr/>
        </p:nvSpPr>
        <p:spPr>
          <a:xfrm>
            <a:off x="9414251" y="486690"/>
            <a:ext cx="247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Please read the Assessment Specification on Blackboard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0F821-150A-A33A-F8BA-620AD00B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04" y="-21116"/>
            <a:ext cx="10515600" cy="1325563"/>
          </a:xfrm>
        </p:spPr>
        <p:txBody>
          <a:bodyPr/>
          <a:lstStyle/>
          <a:p>
            <a:r>
              <a:rPr lang="en-GB" dirty="0"/>
              <a:t>Plagiarism</a:t>
            </a:r>
          </a:p>
        </p:txBody>
      </p:sp>
      <p:pic>
        <p:nvPicPr>
          <p:cNvPr id="5" name="Picture 4" descr="A red and white sign with a exclamation mark&#10;&#10;Description automatically generated">
            <a:extLst>
              <a:ext uri="{FF2B5EF4-FFF2-40B4-BE49-F238E27FC236}">
                <a16:creationId xmlns:a16="http://schemas.microsoft.com/office/drawing/2014/main" id="{96AA1923-AE95-D38B-7A70-9A232BF8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0" y="1310729"/>
            <a:ext cx="752580" cy="752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A5D8E-AFD7-F73B-83A2-3A70A38C23C2}"/>
              </a:ext>
            </a:extLst>
          </p:cNvPr>
          <p:cNvSpPr txBox="1"/>
          <p:nvPr/>
        </p:nvSpPr>
        <p:spPr>
          <a:xfrm>
            <a:off x="1814851" y="1281661"/>
            <a:ext cx="73429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If you use a GitHub repository (or similar) it </a:t>
            </a:r>
            <a:r>
              <a:rPr lang="en-GB" sz="1600" b="1" dirty="0"/>
              <a:t>must be set to private.</a:t>
            </a:r>
          </a:p>
          <a:p>
            <a:r>
              <a:rPr lang="en-GB" sz="1600" dirty="0"/>
              <a:t>If someone uses your code – even without your knowing – it constitutes </a:t>
            </a:r>
            <a:r>
              <a:rPr lang="en-GB" sz="1600" b="1" dirty="0"/>
              <a:t>cheating, and academic offense.</a:t>
            </a:r>
          </a:p>
          <a:p>
            <a:endParaRPr lang="en-GB" sz="1600" dirty="0"/>
          </a:p>
        </p:txBody>
      </p:sp>
      <p:pic>
        <p:nvPicPr>
          <p:cNvPr id="7" name="Picture 6" descr="A red and white sign with a exclamation mark&#10;&#10;Description automatically generated">
            <a:extLst>
              <a:ext uri="{FF2B5EF4-FFF2-40B4-BE49-F238E27FC236}">
                <a16:creationId xmlns:a16="http://schemas.microsoft.com/office/drawing/2014/main" id="{D29F4582-42C2-2F50-AFDC-5A6E37388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0" y="3000757"/>
            <a:ext cx="752580" cy="752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0B33A-12CB-6B7D-897F-9F450C2A0638}"/>
              </a:ext>
            </a:extLst>
          </p:cNvPr>
          <p:cNvSpPr txBox="1"/>
          <p:nvPr/>
        </p:nvSpPr>
        <p:spPr>
          <a:xfrm>
            <a:off x="1814852" y="3862389"/>
            <a:ext cx="7342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Assessment 1 is an </a:t>
            </a:r>
            <a:r>
              <a:rPr lang="en-GB" b="1" dirty="0"/>
              <a:t>Individual Assessment</a:t>
            </a:r>
            <a:r>
              <a:rPr lang="en-GB" dirty="0"/>
              <a:t>.  You must produce your own, </a:t>
            </a:r>
            <a:r>
              <a:rPr lang="en-GB" b="1" dirty="0"/>
              <a:t>individual solution to the coursework</a:t>
            </a:r>
            <a:r>
              <a:rPr lang="en-GB" dirty="0"/>
              <a:t>.  You may discuss solutions, but you must produce your own code solutions.</a:t>
            </a:r>
          </a:p>
        </p:txBody>
      </p:sp>
      <p:pic>
        <p:nvPicPr>
          <p:cNvPr id="10" name="Picture 9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052777EC-D290-24AA-4EAF-FFEAD6D0B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0" y="4935775"/>
            <a:ext cx="752580" cy="752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D71E7C-BD99-9218-0E35-5006BD91E782}"/>
              </a:ext>
            </a:extLst>
          </p:cNvPr>
          <p:cNvSpPr txBox="1"/>
          <p:nvPr/>
        </p:nvSpPr>
        <p:spPr>
          <a:xfrm>
            <a:off x="1814853" y="4850400"/>
            <a:ext cx="7342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Code</a:t>
            </a:r>
            <a:r>
              <a:rPr lang="en-GB" dirty="0"/>
              <a:t> for </a:t>
            </a:r>
            <a:r>
              <a:rPr lang="en-GB" b="1" dirty="0"/>
              <a:t>Assessment 1 </a:t>
            </a:r>
            <a:r>
              <a:rPr lang="en-GB" dirty="0"/>
              <a:t>and </a:t>
            </a:r>
            <a:r>
              <a:rPr lang="en-GB" b="1" dirty="0"/>
              <a:t>Assessment 2 </a:t>
            </a:r>
            <a:r>
              <a:rPr lang="en-GB" dirty="0"/>
              <a:t>will be </a:t>
            </a:r>
            <a:r>
              <a:rPr lang="en-GB" b="1" dirty="0"/>
              <a:t>algorithmically checked for similarity </a:t>
            </a:r>
            <a:r>
              <a:rPr lang="en-GB" dirty="0"/>
              <a:t>against all other code submissions with the tool </a:t>
            </a:r>
            <a:r>
              <a:rPr lang="en-GB" b="1" dirty="0" err="1"/>
              <a:t>Sim_c</a:t>
            </a:r>
            <a:r>
              <a:rPr lang="en-GB" b="1" dirty="0"/>
              <a:t> </a:t>
            </a:r>
            <a:r>
              <a:rPr lang="en-GB" sz="1400" dirty="0"/>
              <a:t>(https://manpages.ubuntu.com/manpages/bionic/en/man1/sim_c++.1.html)</a:t>
            </a:r>
            <a:endParaRPr lang="en-GB" dirty="0"/>
          </a:p>
        </p:txBody>
      </p:sp>
      <p:pic>
        <p:nvPicPr>
          <p:cNvPr id="12" name="Picture 11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4339CD0C-77B5-0343-A73C-DFC6F2AA6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1" y="5843304"/>
            <a:ext cx="752580" cy="752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358B71-72A5-80CF-42CE-8F8342FFED77}"/>
              </a:ext>
            </a:extLst>
          </p:cNvPr>
          <p:cNvSpPr txBox="1"/>
          <p:nvPr/>
        </p:nvSpPr>
        <p:spPr>
          <a:xfrm>
            <a:off x="1814853" y="5746504"/>
            <a:ext cx="7342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are encouraged &amp; supported to use the template code (3Pi_CodeStub) and the examples in the labsheets.  These will be ignored when checking for code similarity.</a:t>
            </a:r>
          </a:p>
        </p:txBody>
      </p:sp>
      <p:pic>
        <p:nvPicPr>
          <p:cNvPr id="14" name="Picture 13" descr="A red and white sign with a exclamation mark&#10;&#10;Description automatically generated">
            <a:extLst>
              <a:ext uri="{FF2B5EF4-FFF2-40B4-BE49-F238E27FC236}">
                <a16:creationId xmlns:a16="http://schemas.microsoft.com/office/drawing/2014/main" id="{65EFA781-A370-B6E9-8A07-E4B6F4914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0" y="2123578"/>
            <a:ext cx="752580" cy="752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AD5197-DDFA-6893-CB01-F4972EDC185F}"/>
              </a:ext>
            </a:extLst>
          </p:cNvPr>
          <p:cNvSpPr txBox="1"/>
          <p:nvPr/>
        </p:nvSpPr>
        <p:spPr>
          <a:xfrm>
            <a:off x="1814850" y="2084944"/>
            <a:ext cx="734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Sharing your code solution with others is cheating, an academic offense.   Accepting code from someone (inside or outside the university)  is cheating, an academic offense. </a:t>
            </a:r>
          </a:p>
        </p:txBody>
      </p:sp>
      <p:pic>
        <p:nvPicPr>
          <p:cNvPr id="16" name="Picture 15" descr="A red and white sign with a exclamation mark&#10;&#10;Description automatically generated">
            <a:extLst>
              <a:ext uri="{FF2B5EF4-FFF2-40B4-BE49-F238E27FC236}">
                <a16:creationId xmlns:a16="http://schemas.microsoft.com/office/drawing/2014/main" id="{B6129E8E-36C2-6EFA-F3AE-49A3BE0B4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0" y="3947764"/>
            <a:ext cx="752580" cy="752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ED4051-47B2-17F6-AA52-15F76C48B16A}"/>
              </a:ext>
            </a:extLst>
          </p:cNvPr>
          <p:cNvSpPr txBox="1"/>
          <p:nvPr/>
        </p:nvSpPr>
        <p:spPr>
          <a:xfrm>
            <a:off x="1814851" y="2957504"/>
            <a:ext cx="734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Using code you find online</a:t>
            </a:r>
            <a:r>
              <a:rPr lang="en-GB" sz="1600" dirty="0"/>
              <a:t>, including </a:t>
            </a:r>
            <a:r>
              <a:rPr lang="en-GB" sz="1600" b="1" dirty="0"/>
              <a:t>software libraries</a:t>
            </a:r>
            <a:r>
              <a:rPr lang="en-GB" sz="1600" dirty="0"/>
              <a:t>, and copy-pasting library code, is considered </a:t>
            </a:r>
            <a:r>
              <a:rPr lang="en-GB" sz="1600" b="1" dirty="0"/>
              <a:t>plagiarism</a:t>
            </a:r>
            <a:r>
              <a:rPr lang="en-GB" sz="1600" dirty="0"/>
              <a:t> (claiming credit for another person’s work), an academic offense.  The Labsheets specify the exact libraries you may use.</a:t>
            </a:r>
          </a:p>
        </p:txBody>
      </p:sp>
    </p:spTree>
    <p:extLst>
      <p:ext uri="{BB962C8B-B14F-4D97-AF65-F5344CB8AC3E}">
        <p14:creationId xmlns:p14="http://schemas.microsoft.com/office/powerpoint/2010/main" val="3177540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Kit Hand-Out</a:t>
            </a:r>
          </a:p>
        </p:txBody>
      </p:sp>
      <p:pic>
        <p:nvPicPr>
          <p:cNvPr id="3" name="Picture 2" descr="A drawing of a device&#10;&#10;Description automatically generated with medium confidence">
            <a:extLst>
              <a:ext uri="{FF2B5EF4-FFF2-40B4-BE49-F238E27FC236}">
                <a16:creationId xmlns:a16="http://schemas.microsoft.com/office/drawing/2014/main" id="{AF53F300-A52F-04A1-4F80-C5503F44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51" y="3925455"/>
            <a:ext cx="8840298" cy="24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9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/>
        </p:nvSpPr>
        <p:spPr>
          <a:xfrm>
            <a:off x="204147" y="-107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Calibri Light"/>
              </a:rPr>
              <a:t>Your Robot Kit – Your Responsibility</a:t>
            </a:r>
            <a:endParaRPr kumimoji="0" lang="en-US" alt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2EEF2-B947-A708-ACDB-38B91BD24E05}"/>
              </a:ext>
            </a:extLst>
          </p:cNvPr>
          <p:cNvSpPr txBox="1"/>
          <p:nvPr/>
        </p:nvSpPr>
        <p:spPr>
          <a:xfrm>
            <a:off x="7494101" y="2787645"/>
            <a:ext cx="885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5C30F-DAA5-6DFC-CB16-8834BE1E153E}"/>
              </a:ext>
            </a:extLst>
          </p:cNvPr>
          <p:cNvSpPr txBox="1"/>
          <p:nvPr/>
        </p:nvSpPr>
        <p:spPr>
          <a:xfrm>
            <a:off x="6670550" y="5251818"/>
            <a:ext cx="122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7EDABE-CE22-8A2D-AAFA-DD666F4A7759}"/>
              </a:ext>
            </a:extLst>
          </p:cNvPr>
          <p:cNvCxnSpPr/>
          <p:nvPr/>
        </p:nvCxnSpPr>
        <p:spPr>
          <a:xfrm>
            <a:off x="3293918" y="1202373"/>
            <a:ext cx="0" cy="50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978ABC-0138-02EC-296E-961DF2C46DF7}"/>
              </a:ext>
            </a:extLst>
          </p:cNvPr>
          <p:cNvSpPr txBox="1"/>
          <p:nvPr/>
        </p:nvSpPr>
        <p:spPr>
          <a:xfrm>
            <a:off x="204147" y="1283855"/>
            <a:ext cx="30897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On Loan for 11 Weeks</a:t>
            </a:r>
            <a:r>
              <a:rPr lang="en-GB" sz="2000" dirty="0"/>
              <a:t>:</a:t>
            </a:r>
          </a:p>
          <a:p>
            <a:r>
              <a:rPr lang="en-GB" sz="2000" dirty="0"/>
              <a:t>You can take it home.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1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Pololu 3Pi+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4 AAA </a:t>
            </a:r>
            <a:r>
              <a:rPr lang="en-GB" sz="2000" dirty="0" err="1"/>
              <a:t>Rechargable</a:t>
            </a:r>
            <a:r>
              <a:rPr lang="en-GB" sz="2000" dirty="0"/>
              <a:t> Batteries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Battery Recharger (UK)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2 Cable 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4 Plastic Hooks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1 Puck with Magnet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1 USB cable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1 Dice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b="1" dirty="0"/>
              <a:t>You are required to return all parts in week 11.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CAC05-79B5-D319-83A9-88C28C7F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874" y="1202373"/>
            <a:ext cx="7834825" cy="42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AEEAA-9B76-F43F-3947-4E39C6237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E72D1B0C-523B-7607-FD2F-7F0E32BD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8" y="791714"/>
            <a:ext cx="3603057" cy="54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E7F647-FFFF-3939-5DBE-816E4C98CDBF}"/>
              </a:ext>
            </a:extLst>
          </p:cNvPr>
          <p:cNvGrpSpPr/>
          <p:nvPr/>
        </p:nvGrpSpPr>
        <p:grpSpPr>
          <a:xfrm>
            <a:off x="2215153" y="221571"/>
            <a:ext cx="8748122" cy="6735368"/>
            <a:chOff x="2215153" y="221571"/>
            <a:chExt cx="8026190" cy="6735368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687EA971-139C-1FB0-7DFF-963CD000B727}"/>
                </a:ext>
              </a:extLst>
            </p:cNvPr>
            <p:cNvSpPr/>
            <p:nvPr/>
          </p:nvSpPr>
          <p:spPr>
            <a:xfrm rot="1426181">
              <a:off x="2215153" y="221571"/>
              <a:ext cx="8026190" cy="6735368"/>
            </a:xfrm>
            <a:custGeom>
              <a:avLst/>
              <a:gdLst>
                <a:gd name="connsiteX0" fmla="*/ 724586 w 8026190"/>
                <a:gd name="connsiteY0" fmla="*/ 2240445 h 6735368"/>
                <a:gd name="connsiteX1" fmla="*/ 1044705 w 8026190"/>
                <a:gd name="connsiteY1" fmla="*/ 1076879 h 6735368"/>
                <a:gd name="connsiteX2" fmla="*/ 2602009 w 8026190"/>
                <a:gd name="connsiteY2" fmla="*/ 811050 h 6735368"/>
                <a:gd name="connsiteX3" fmla="*/ 4172132 w 8026190"/>
                <a:gd name="connsiteY3" fmla="*/ 535087 h 6735368"/>
                <a:gd name="connsiteX4" fmla="*/ 4783943 w 8026190"/>
                <a:gd name="connsiteY4" fmla="*/ 31182 h 6735368"/>
                <a:gd name="connsiteX5" fmla="*/ 5542715 w 8026190"/>
                <a:gd name="connsiteY5" fmla="*/ 386815 h 6735368"/>
                <a:gd name="connsiteX6" fmla="*/ 6588721 w 8026190"/>
                <a:gd name="connsiteY6" fmla="*/ 107578 h 6735368"/>
                <a:gd name="connsiteX7" fmla="*/ 7119156 w 8026190"/>
                <a:gd name="connsiteY7" fmla="*/ 869361 h 6735368"/>
                <a:gd name="connsiteX8" fmla="*/ 7799896 w 8026190"/>
                <a:gd name="connsiteY8" fmla="*/ 1608692 h 6735368"/>
                <a:gd name="connsiteX9" fmla="*/ 7769426 w 8026190"/>
                <a:gd name="connsiteY9" fmla="*/ 2410388 h 6735368"/>
                <a:gd name="connsiteX10" fmla="*/ 7992004 w 8026190"/>
                <a:gd name="connsiteY10" fmla="*/ 3636163 h 6735368"/>
                <a:gd name="connsiteX11" fmla="*/ 6949342 w 8026190"/>
                <a:gd name="connsiteY11" fmla="*/ 4709144 h 6735368"/>
                <a:gd name="connsiteX12" fmla="*/ 6576087 w 8026190"/>
                <a:gd name="connsiteY12" fmla="*/ 5628553 h 6735368"/>
                <a:gd name="connsiteX13" fmla="*/ 5305274 w 8026190"/>
                <a:gd name="connsiteY13" fmla="*/ 5739874 h 6735368"/>
                <a:gd name="connsiteX14" fmla="*/ 4397125 w 8026190"/>
                <a:gd name="connsiteY14" fmla="*/ 6720712 h 6735368"/>
                <a:gd name="connsiteX15" fmla="*/ 3061842 w 8026190"/>
                <a:gd name="connsiteY15" fmla="*/ 6122012 h 6735368"/>
                <a:gd name="connsiteX16" fmla="*/ 1078333 w 8026190"/>
                <a:gd name="connsiteY16" fmla="*/ 5530485 h 6735368"/>
                <a:gd name="connsiteX17" fmla="*/ 206228 w 8026190"/>
                <a:gd name="connsiteY17" fmla="*/ 4872228 h 6735368"/>
                <a:gd name="connsiteX18" fmla="*/ 392577 w 8026190"/>
                <a:gd name="connsiteY18" fmla="*/ 3983689 h 6735368"/>
                <a:gd name="connsiteX19" fmla="*/ -929 w 8026190"/>
                <a:gd name="connsiteY19" fmla="*/ 3072076 h 6735368"/>
                <a:gd name="connsiteX20" fmla="*/ 717712 w 8026190"/>
                <a:gd name="connsiteY20" fmla="*/ 2261805 h 6735368"/>
                <a:gd name="connsiteX21" fmla="*/ 724586 w 8026190"/>
                <a:gd name="connsiteY21" fmla="*/ 2240445 h 6735368"/>
                <a:gd name="connsiteX0" fmla="*/ 871919 w 8026190"/>
                <a:gd name="connsiteY0" fmla="*/ 4081290 h 6735368"/>
                <a:gd name="connsiteX1" fmla="*/ 401309 w 8026190"/>
                <a:gd name="connsiteY1" fmla="*/ 3957028 h 6735368"/>
                <a:gd name="connsiteX2" fmla="*/ 1287163 w 8026190"/>
                <a:gd name="connsiteY2" fmla="*/ 5441148 h 6735368"/>
                <a:gd name="connsiteX3" fmla="*/ 1081306 w 8026190"/>
                <a:gd name="connsiteY3" fmla="*/ 5500550 h 6735368"/>
                <a:gd name="connsiteX4" fmla="*/ 3061471 w 8026190"/>
                <a:gd name="connsiteY4" fmla="*/ 6094572 h 6735368"/>
                <a:gd name="connsiteX5" fmla="*/ 2937362 w 8026190"/>
                <a:gd name="connsiteY5" fmla="*/ 5823286 h 6735368"/>
                <a:gd name="connsiteX6" fmla="*/ 5355809 w 8026190"/>
                <a:gd name="connsiteY6" fmla="*/ 5418073 h 6735368"/>
                <a:gd name="connsiteX7" fmla="*/ 5306203 w 8026190"/>
                <a:gd name="connsiteY7" fmla="*/ 5715708 h 6735368"/>
                <a:gd name="connsiteX8" fmla="*/ 6340875 w 8026190"/>
                <a:gd name="connsiteY8" fmla="*/ 3578787 h 6735368"/>
                <a:gd name="connsiteX9" fmla="*/ 6944883 w 8026190"/>
                <a:gd name="connsiteY9" fmla="*/ 4691370 h 6735368"/>
                <a:gd name="connsiteX10" fmla="*/ 7765710 w 8026190"/>
                <a:gd name="connsiteY10" fmla="*/ 2393862 h 6735368"/>
                <a:gd name="connsiteX11" fmla="*/ 7496684 w 8026190"/>
                <a:gd name="connsiteY11" fmla="*/ 2811080 h 6735368"/>
                <a:gd name="connsiteX12" fmla="*/ 7120270 w 8026190"/>
                <a:gd name="connsiteY12" fmla="*/ 845974 h 6735368"/>
                <a:gd name="connsiteX13" fmla="*/ 7134391 w 8026190"/>
                <a:gd name="connsiteY13" fmla="*/ 1043046 h 6735368"/>
                <a:gd name="connsiteX14" fmla="*/ 5402443 w 8026190"/>
                <a:gd name="connsiteY14" fmla="*/ 616161 h 6735368"/>
                <a:gd name="connsiteX15" fmla="*/ 5540300 w 8026190"/>
                <a:gd name="connsiteY15" fmla="*/ 364832 h 6735368"/>
                <a:gd name="connsiteX16" fmla="*/ 4113608 w 8026190"/>
                <a:gd name="connsiteY16" fmla="*/ 735901 h 6735368"/>
                <a:gd name="connsiteX17" fmla="*/ 4180307 w 8026190"/>
                <a:gd name="connsiteY17" fmla="*/ 519184 h 6735368"/>
                <a:gd name="connsiteX18" fmla="*/ 2601080 w 8026190"/>
                <a:gd name="connsiteY18" fmla="*/ 809491 h 6735368"/>
                <a:gd name="connsiteX19" fmla="*/ 2842608 w 8026190"/>
                <a:gd name="connsiteY19" fmla="*/ 1019659 h 6735368"/>
                <a:gd name="connsiteX20" fmla="*/ 766761 w 8026190"/>
                <a:gd name="connsiteY20" fmla="*/ 2461683 h 6735368"/>
                <a:gd name="connsiteX21" fmla="*/ 724586 w 8026190"/>
                <a:gd name="connsiteY21" fmla="*/ 2240445 h 673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26190" h="6735368" fill="none" extrusionOk="0">
                  <a:moveTo>
                    <a:pt x="724586" y="2240445"/>
                  </a:moveTo>
                  <a:cubicBezTo>
                    <a:pt x="657466" y="1917433"/>
                    <a:pt x="739278" y="1407005"/>
                    <a:pt x="1044705" y="1076879"/>
                  </a:cubicBezTo>
                  <a:cubicBezTo>
                    <a:pt x="1521353" y="704417"/>
                    <a:pt x="2083652" y="426195"/>
                    <a:pt x="2602009" y="811050"/>
                  </a:cubicBezTo>
                  <a:cubicBezTo>
                    <a:pt x="2850003" y="326745"/>
                    <a:pt x="3709186" y="-160926"/>
                    <a:pt x="4172132" y="535087"/>
                  </a:cubicBezTo>
                  <a:cubicBezTo>
                    <a:pt x="4315094" y="209839"/>
                    <a:pt x="4533328" y="416"/>
                    <a:pt x="4783943" y="31182"/>
                  </a:cubicBezTo>
                  <a:cubicBezTo>
                    <a:pt x="5074997" y="71200"/>
                    <a:pt x="5384493" y="198212"/>
                    <a:pt x="5542715" y="386815"/>
                  </a:cubicBezTo>
                  <a:cubicBezTo>
                    <a:pt x="5752329" y="106917"/>
                    <a:pt x="6156863" y="-134950"/>
                    <a:pt x="6588721" y="107578"/>
                  </a:cubicBezTo>
                  <a:cubicBezTo>
                    <a:pt x="6845699" y="265434"/>
                    <a:pt x="6996881" y="583321"/>
                    <a:pt x="7119156" y="869361"/>
                  </a:cubicBezTo>
                  <a:cubicBezTo>
                    <a:pt x="7461909" y="870989"/>
                    <a:pt x="7661270" y="1223177"/>
                    <a:pt x="7799896" y="1608692"/>
                  </a:cubicBezTo>
                  <a:cubicBezTo>
                    <a:pt x="7809854" y="1907846"/>
                    <a:pt x="7881617" y="2179311"/>
                    <a:pt x="7769426" y="2410388"/>
                  </a:cubicBezTo>
                  <a:cubicBezTo>
                    <a:pt x="8042014" y="2741273"/>
                    <a:pt x="8137735" y="3245351"/>
                    <a:pt x="7992004" y="3636163"/>
                  </a:cubicBezTo>
                  <a:cubicBezTo>
                    <a:pt x="7977034" y="4239193"/>
                    <a:pt x="7339642" y="4611072"/>
                    <a:pt x="6949342" y="4709144"/>
                  </a:cubicBezTo>
                  <a:cubicBezTo>
                    <a:pt x="6951670" y="5068831"/>
                    <a:pt x="6806952" y="5385654"/>
                    <a:pt x="6576087" y="5628553"/>
                  </a:cubicBezTo>
                  <a:cubicBezTo>
                    <a:pt x="6197010" y="5952288"/>
                    <a:pt x="5638670" y="6050298"/>
                    <a:pt x="5305274" y="5739874"/>
                  </a:cubicBezTo>
                  <a:cubicBezTo>
                    <a:pt x="5248693" y="6206086"/>
                    <a:pt x="4824861" y="6636778"/>
                    <a:pt x="4397125" y="6720712"/>
                  </a:cubicBezTo>
                  <a:cubicBezTo>
                    <a:pt x="4032856" y="6797791"/>
                    <a:pt x="3298904" y="6607729"/>
                    <a:pt x="3061842" y="6122012"/>
                  </a:cubicBezTo>
                  <a:cubicBezTo>
                    <a:pt x="2368763" y="6570344"/>
                    <a:pt x="1532337" y="6504506"/>
                    <a:pt x="1078333" y="5530485"/>
                  </a:cubicBezTo>
                  <a:cubicBezTo>
                    <a:pt x="688687" y="5517923"/>
                    <a:pt x="350928" y="5176913"/>
                    <a:pt x="206228" y="4872228"/>
                  </a:cubicBezTo>
                  <a:cubicBezTo>
                    <a:pt x="152555" y="4552136"/>
                    <a:pt x="235516" y="4203076"/>
                    <a:pt x="392577" y="3983689"/>
                  </a:cubicBezTo>
                  <a:cubicBezTo>
                    <a:pt x="159274" y="3888567"/>
                    <a:pt x="-96948" y="3487333"/>
                    <a:pt x="-929" y="3072076"/>
                  </a:cubicBezTo>
                  <a:cubicBezTo>
                    <a:pt x="79093" y="2719229"/>
                    <a:pt x="300903" y="2270520"/>
                    <a:pt x="717712" y="2261805"/>
                  </a:cubicBezTo>
                  <a:cubicBezTo>
                    <a:pt x="719726" y="2254385"/>
                    <a:pt x="722916" y="2247216"/>
                    <a:pt x="724586" y="2240445"/>
                  </a:cubicBezTo>
                  <a:close/>
                </a:path>
                <a:path w="8026190" h="6735368" fill="none" extrusionOk="0">
                  <a:moveTo>
                    <a:pt x="871919" y="4081290"/>
                  </a:moveTo>
                  <a:cubicBezTo>
                    <a:pt x="695488" y="4078230"/>
                    <a:pt x="560454" y="4060742"/>
                    <a:pt x="401309" y="3957028"/>
                  </a:cubicBezTo>
                  <a:moveTo>
                    <a:pt x="1287163" y="5441148"/>
                  </a:moveTo>
                  <a:cubicBezTo>
                    <a:pt x="1223029" y="5458367"/>
                    <a:pt x="1170250" y="5483807"/>
                    <a:pt x="1081306" y="5500550"/>
                  </a:cubicBezTo>
                  <a:moveTo>
                    <a:pt x="3061471" y="6094572"/>
                  </a:moveTo>
                  <a:cubicBezTo>
                    <a:pt x="3008516" y="6007553"/>
                    <a:pt x="2954163" y="5918404"/>
                    <a:pt x="2937362" y="5823286"/>
                  </a:cubicBezTo>
                  <a:moveTo>
                    <a:pt x="5355809" y="5418073"/>
                  </a:moveTo>
                  <a:cubicBezTo>
                    <a:pt x="5328235" y="5520198"/>
                    <a:pt x="5338255" y="5616051"/>
                    <a:pt x="5306203" y="5715708"/>
                  </a:cubicBezTo>
                  <a:moveTo>
                    <a:pt x="6340875" y="3578787"/>
                  </a:moveTo>
                  <a:cubicBezTo>
                    <a:pt x="6599315" y="3755784"/>
                    <a:pt x="6855653" y="4221119"/>
                    <a:pt x="6944883" y="4691370"/>
                  </a:cubicBezTo>
                  <a:moveTo>
                    <a:pt x="7765710" y="2393862"/>
                  </a:moveTo>
                  <a:cubicBezTo>
                    <a:pt x="7711245" y="2596801"/>
                    <a:pt x="7606076" y="2692729"/>
                    <a:pt x="7496684" y="2811080"/>
                  </a:cubicBezTo>
                  <a:moveTo>
                    <a:pt x="7120270" y="845974"/>
                  </a:moveTo>
                  <a:cubicBezTo>
                    <a:pt x="7134689" y="915691"/>
                    <a:pt x="7137908" y="974145"/>
                    <a:pt x="7134391" y="1043046"/>
                  </a:cubicBezTo>
                  <a:moveTo>
                    <a:pt x="5402443" y="616161"/>
                  </a:moveTo>
                  <a:cubicBezTo>
                    <a:pt x="5413093" y="526618"/>
                    <a:pt x="5503524" y="423152"/>
                    <a:pt x="5540300" y="364832"/>
                  </a:cubicBezTo>
                  <a:moveTo>
                    <a:pt x="4113608" y="735901"/>
                  </a:moveTo>
                  <a:cubicBezTo>
                    <a:pt x="4123190" y="668656"/>
                    <a:pt x="4154447" y="585479"/>
                    <a:pt x="4180307" y="519184"/>
                  </a:cubicBezTo>
                  <a:moveTo>
                    <a:pt x="2601080" y="809491"/>
                  </a:moveTo>
                  <a:cubicBezTo>
                    <a:pt x="2659689" y="864656"/>
                    <a:pt x="2766755" y="929124"/>
                    <a:pt x="2842608" y="1019659"/>
                  </a:cubicBezTo>
                  <a:moveTo>
                    <a:pt x="766761" y="2461683"/>
                  </a:moveTo>
                  <a:cubicBezTo>
                    <a:pt x="744742" y="2394009"/>
                    <a:pt x="737276" y="2309396"/>
                    <a:pt x="724586" y="2240445"/>
                  </a:cubicBezTo>
                </a:path>
                <a:path w="8026190" h="6735368" stroke="0" extrusionOk="0">
                  <a:moveTo>
                    <a:pt x="724586" y="2240445"/>
                  </a:moveTo>
                  <a:cubicBezTo>
                    <a:pt x="667374" y="1804026"/>
                    <a:pt x="779531" y="1391558"/>
                    <a:pt x="1044705" y="1076879"/>
                  </a:cubicBezTo>
                  <a:cubicBezTo>
                    <a:pt x="1540542" y="604625"/>
                    <a:pt x="2051265" y="375763"/>
                    <a:pt x="2602009" y="811050"/>
                  </a:cubicBezTo>
                  <a:cubicBezTo>
                    <a:pt x="3006418" y="321695"/>
                    <a:pt x="3798101" y="72422"/>
                    <a:pt x="4172132" y="535087"/>
                  </a:cubicBezTo>
                  <a:cubicBezTo>
                    <a:pt x="4229851" y="271757"/>
                    <a:pt x="4556440" y="84655"/>
                    <a:pt x="4783943" y="31182"/>
                  </a:cubicBezTo>
                  <a:cubicBezTo>
                    <a:pt x="5117240" y="45468"/>
                    <a:pt x="5363536" y="128434"/>
                    <a:pt x="5542715" y="386815"/>
                  </a:cubicBezTo>
                  <a:cubicBezTo>
                    <a:pt x="5894644" y="37815"/>
                    <a:pt x="6223960" y="6909"/>
                    <a:pt x="6588721" y="107578"/>
                  </a:cubicBezTo>
                  <a:cubicBezTo>
                    <a:pt x="6803510" y="267702"/>
                    <a:pt x="7071094" y="482597"/>
                    <a:pt x="7119156" y="869361"/>
                  </a:cubicBezTo>
                  <a:cubicBezTo>
                    <a:pt x="7442152" y="989771"/>
                    <a:pt x="7710049" y="1215282"/>
                    <a:pt x="7799896" y="1608692"/>
                  </a:cubicBezTo>
                  <a:cubicBezTo>
                    <a:pt x="7888819" y="1828565"/>
                    <a:pt x="7834939" y="2155351"/>
                    <a:pt x="7769426" y="2410388"/>
                  </a:cubicBezTo>
                  <a:cubicBezTo>
                    <a:pt x="7991041" y="2735324"/>
                    <a:pt x="8066896" y="3196398"/>
                    <a:pt x="7992004" y="3636163"/>
                  </a:cubicBezTo>
                  <a:cubicBezTo>
                    <a:pt x="7848549" y="4246929"/>
                    <a:pt x="7578167" y="4675771"/>
                    <a:pt x="6949342" y="4709144"/>
                  </a:cubicBezTo>
                  <a:cubicBezTo>
                    <a:pt x="6952327" y="5040692"/>
                    <a:pt x="6816475" y="5410663"/>
                    <a:pt x="6576087" y="5628553"/>
                  </a:cubicBezTo>
                  <a:cubicBezTo>
                    <a:pt x="6228015" y="5996322"/>
                    <a:pt x="5737156" y="6022376"/>
                    <a:pt x="5305274" y="5739874"/>
                  </a:cubicBezTo>
                  <a:cubicBezTo>
                    <a:pt x="5168430" y="6132926"/>
                    <a:pt x="4718963" y="6676046"/>
                    <a:pt x="4397125" y="6720712"/>
                  </a:cubicBezTo>
                  <a:cubicBezTo>
                    <a:pt x="3885663" y="6847907"/>
                    <a:pt x="3311336" y="6533161"/>
                    <a:pt x="3061842" y="6122012"/>
                  </a:cubicBezTo>
                  <a:cubicBezTo>
                    <a:pt x="2490203" y="6541947"/>
                    <a:pt x="1495750" y="6170198"/>
                    <a:pt x="1078333" y="5530485"/>
                  </a:cubicBezTo>
                  <a:cubicBezTo>
                    <a:pt x="797508" y="5556235"/>
                    <a:pt x="288385" y="5355591"/>
                    <a:pt x="206228" y="4872228"/>
                  </a:cubicBezTo>
                  <a:cubicBezTo>
                    <a:pt x="187624" y="4494023"/>
                    <a:pt x="158393" y="4172867"/>
                    <a:pt x="392577" y="3983689"/>
                  </a:cubicBezTo>
                  <a:cubicBezTo>
                    <a:pt x="85415" y="3716057"/>
                    <a:pt x="-45556" y="3467195"/>
                    <a:pt x="-929" y="3072076"/>
                  </a:cubicBezTo>
                  <a:cubicBezTo>
                    <a:pt x="60197" y="2708021"/>
                    <a:pt x="342786" y="2272255"/>
                    <a:pt x="717712" y="2261805"/>
                  </a:cubicBezTo>
                  <a:cubicBezTo>
                    <a:pt x="718945" y="2253639"/>
                    <a:pt x="722617" y="2247717"/>
                    <a:pt x="724586" y="2240445"/>
                  </a:cubicBezTo>
                  <a:close/>
                </a:path>
                <a:path w="8026190" h="6735368" fill="none" stroke="0" extrusionOk="0">
                  <a:moveTo>
                    <a:pt x="871919" y="4081290"/>
                  </a:moveTo>
                  <a:cubicBezTo>
                    <a:pt x="702216" y="4109348"/>
                    <a:pt x="550581" y="4080016"/>
                    <a:pt x="401309" y="3957028"/>
                  </a:cubicBezTo>
                  <a:moveTo>
                    <a:pt x="1287163" y="5441148"/>
                  </a:moveTo>
                  <a:cubicBezTo>
                    <a:pt x="1228833" y="5455291"/>
                    <a:pt x="1158895" y="5505944"/>
                    <a:pt x="1081306" y="5500550"/>
                  </a:cubicBezTo>
                  <a:moveTo>
                    <a:pt x="3061471" y="6094572"/>
                  </a:moveTo>
                  <a:cubicBezTo>
                    <a:pt x="2991890" y="6016937"/>
                    <a:pt x="2961008" y="5915175"/>
                    <a:pt x="2937362" y="5823286"/>
                  </a:cubicBezTo>
                  <a:moveTo>
                    <a:pt x="5355809" y="5418073"/>
                  </a:moveTo>
                  <a:cubicBezTo>
                    <a:pt x="5359865" y="5538619"/>
                    <a:pt x="5353778" y="5615627"/>
                    <a:pt x="5306203" y="5715708"/>
                  </a:cubicBezTo>
                  <a:moveTo>
                    <a:pt x="6340875" y="3578787"/>
                  </a:moveTo>
                  <a:cubicBezTo>
                    <a:pt x="6705610" y="3695970"/>
                    <a:pt x="6938433" y="4176038"/>
                    <a:pt x="6944883" y="4691370"/>
                  </a:cubicBezTo>
                  <a:moveTo>
                    <a:pt x="7765710" y="2393862"/>
                  </a:moveTo>
                  <a:cubicBezTo>
                    <a:pt x="7711917" y="2559494"/>
                    <a:pt x="7638835" y="2667918"/>
                    <a:pt x="7496684" y="2811080"/>
                  </a:cubicBezTo>
                  <a:moveTo>
                    <a:pt x="7120270" y="845974"/>
                  </a:moveTo>
                  <a:cubicBezTo>
                    <a:pt x="7132005" y="911463"/>
                    <a:pt x="7136486" y="975124"/>
                    <a:pt x="7134391" y="1043046"/>
                  </a:cubicBezTo>
                  <a:moveTo>
                    <a:pt x="5402443" y="616161"/>
                  </a:moveTo>
                  <a:cubicBezTo>
                    <a:pt x="5444441" y="550734"/>
                    <a:pt x="5486141" y="421156"/>
                    <a:pt x="5540300" y="364832"/>
                  </a:cubicBezTo>
                  <a:moveTo>
                    <a:pt x="4113608" y="735901"/>
                  </a:moveTo>
                  <a:cubicBezTo>
                    <a:pt x="4121805" y="656215"/>
                    <a:pt x="4148283" y="583736"/>
                    <a:pt x="4180307" y="519184"/>
                  </a:cubicBezTo>
                  <a:moveTo>
                    <a:pt x="2601080" y="809491"/>
                  </a:moveTo>
                  <a:cubicBezTo>
                    <a:pt x="2699237" y="883164"/>
                    <a:pt x="2794640" y="944209"/>
                    <a:pt x="2842608" y="1019659"/>
                  </a:cubicBezTo>
                  <a:moveTo>
                    <a:pt x="766761" y="2461683"/>
                  </a:moveTo>
                  <a:cubicBezTo>
                    <a:pt x="753659" y="2373279"/>
                    <a:pt x="743286" y="2326564"/>
                    <a:pt x="724586" y="2240445"/>
                  </a:cubicBezTo>
                </a:path>
              </a:pathLst>
            </a:custGeom>
            <a:solidFill>
              <a:schemeClr val="bg1"/>
            </a:solidFill>
            <a:ln w="28575">
              <a:extLst>
                <a:ext uri="{C807C97D-BFC1-408E-A445-0C87EB9F89A2}">
                  <ask:lineSketchStyleProps xmlns:ask="http://schemas.microsoft.com/office/drawing/2018/sketchyshapes" sd="3409673108">
                    <a:prstGeom prst="cloud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380C48-5906-336C-33EC-8FC464E09A37}"/>
                </a:ext>
              </a:extLst>
            </p:cNvPr>
            <p:cNvSpPr txBox="1"/>
            <p:nvPr/>
          </p:nvSpPr>
          <p:spPr>
            <a:xfrm>
              <a:off x="3190875" y="1276350"/>
              <a:ext cx="62464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/>
                <a:t>Experiment</a:t>
              </a:r>
              <a:r>
                <a:rPr lang="en-GB" sz="3200" dirty="0"/>
                <a:t> to…</a:t>
              </a:r>
            </a:p>
            <a:p>
              <a:pPr algn="r"/>
              <a:r>
                <a:rPr lang="en-GB" sz="3200" dirty="0"/>
                <a:t>	…gain a </a:t>
              </a:r>
              <a:r>
                <a:rPr lang="en-GB" sz="3200" b="1" dirty="0"/>
                <a:t>deep understanding.</a:t>
              </a:r>
            </a:p>
            <a:p>
              <a:pPr algn="r"/>
              <a:endParaRPr lang="en-GB" sz="3200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FBE184-F5D9-EBBB-B20D-6F3C7B8C1DA1}"/>
              </a:ext>
            </a:extLst>
          </p:cNvPr>
          <p:cNvSpPr txBox="1"/>
          <p:nvPr/>
        </p:nvSpPr>
        <p:spPr>
          <a:xfrm>
            <a:off x="3278638" y="2626174"/>
            <a:ext cx="624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“Customers don’t need this…”</a:t>
            </a:r>
            <a:r>
              <a:rPr lang="en-GB" sz="24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What can my robot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How does it work?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When does it fail?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How can we fix unexpected issues?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How can we make it robust/reliable?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54880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/>
        </p:nvSpPr>
        <p:spPr>
          <a:xfrm>
            <a:off x="279975" y="-1326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Calibri Light"/>
              </a:rPr>
              <a:t>Your Robot – Common Damage</a:t>
            </a:r>
            <a:endParaRPr kumimoji="0" lang="en-US" alt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pic>
        <p:nvPicPr>
          <p:cNvPr id="3" name="Picture 2" descr="A red and white sign with a exclamation mark&#10;&#10;Description automatically generated">
            <a:extLst>
              <a:ext uri="{FF2B5EF4-FFF2-40B4-BE49-F238E27FC236}">
                <a16:creationId xmlns:a16="http://schemas.microsoft.com/office/drawing/2014/main" id="{908BEE36-665F-4466-D9B2-DF180EAE7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1" y="1793329"/>
            <a:ext cx="752580" cy="752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2BC4D-C1AE-0688-319F-D13ACF8E8863}"/>
              </a:ext>
            </a:extLst>
          </p:cNvPr>
          <p:cNvSpPr txBox="1"/>
          <p:nvPr/>
        </p:nvSpPr>
        <p:spPr>
          <a:xfrm>
            <a:off x="1866322" y="1764261"/>
            <a:ext cx="73429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Stepping on the Robot.</a:t>
            </a:r>
          </a:p>
          <a:p>
            <a:r>
              <a:rPr lang="en-GB" sz="1600" dirty="0"/>
              <a:t>This bends the wheel axles – </a:t>
            </a:r>
            <a:r>
              <a:rPr lang="en-GB" sz="1600" b="1" dirty="0"/>
              <a:t>permanent damage.</a:t>
            </a:r>
          </a:p>
          <a:p>
            <a:r>
              <a:rPr lang="en-GB" sz="1600" b="1" dirty="0"/>
              <a:t>Do not leave your robot on the floor.</a:t>
            </a:r>
            <a:endParaRPr lang="en-GB" sz="1600" dirty="0"/>
          </a:p>
        </p:txBody>
      </p:sp>
      <p:pic>
        <p:nvPicPr>
          <p:cNvPr id="7" name="Picture 6" descr="A red and white sign with a exclamation mark&#10;&#10;Description automatically generated">
            <a:extLst>
              <a:ext uri="{FF2B5EF4-FFF2-40B4-BE49-F238E27FC236}">
                <a16:creationId xmlns:a16="http://schemas.microsoft.com/office/drawing/2014/main" id="{B9CE3BE7-AD71-9120-6E9E-413B87BFD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060589"/>
            <a:ext cx="752580" cy="752580"/>
          </a:xfrm>
          <a:prstGeom prst="rect">
            <a:avLst/>
          </a:prstGeom>
        </p:spPr>
      </p:pic>
      <p:pic>
        <p:nvPicPr>
          <p:cNvPr id="8" name="Picture 7" descr="A red and white sign with a exclamation mark&#10;&#10;Description automatically generated">
            <a:extLst>
              <a:ext uri="{FF2B5EF4-FFF2-40B4-BE49-F238E27FC236}">
                <a16:creationId xmlns:a16="http://schemas.microsoft.com/office/drawing/2014/main" id="{848F3ED0-75F8-A4B5-4EAE-5E8358D91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1" y="2885441"/>
            <a:ext cx="752580" cy="7525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7E43DF-B72A-EB24-FAF5-BBC2509D6202}"/>
              </a:ext>
            </a:extLst>
          </p:cNvPr>
          <p:cNvSpPr txBox="1"/>
          <p:nvPr/>
        </p:nvSpPr>
        <p:spPr>
          <a:xfrm>
            <a:off x="1866321" y="2846807"/>
            <a:ext cx="73429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Operating the motors at high speed for a long time.</a:t>
            </a:r>
          </a:p>
          <a:p>
            <a:r>
              <a:rPr lang="en-GB" sz="1600" dirty="0"/>
              <a:t>This causes the motors to over-heat – </a:t>
            </a:r>
            <a:r>
              <a:rPr lang="en-GB" sz="1600" b="1" dirty="0"/>
              <a:t>permanent damage.</a:t>
            </a:r>
          </a:p>
          <a:p>
            <a:r>
              <a:rPr lang="en-GB" sz="1600" dirty="0"/>
              <a:t>When you need to debug your code, turn the battery power off.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DF943F-B2F1-FC0C-91CD-610A2E2B5C7F}"/>
              </a:ext>
            </a:extLst>
          </p:cNvPr>
          <p:cNvSpPr txBox="1"/>
          <p:nvPr/>
        </p:nvSpPr>
        <p:spPr>
          <a:xfrm>
            <a:off x="1866321" y="4017336"/>
            <a:ext cx="89639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Robot falling of a table.</a:t>
            </a:r>
          </a:p>
          <a:p>
            <a:r>
              <a:rPr lang="en-GB" sz="1600" dirty="0"/>
              <a:t>Your robot might move suddenly and fall off the table.  This bends the wheel axles – </a:t>
            </a:r>
            <a:r>
              <a:rPr lang="en-GB" sz="1600" b="1" dirty="0"/>
              <a:t>permanent damage.</a:t>
            </a:r>
          </a:p>
          <a:p>
            <a:r>
              <a:rPr lang="en-GB" sz="1600" dirty="0"/>
              <a:t>You can lift the robot off the surface or turn it upside-down.  Be careful.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1553FA4-7253-B71A-A2B7-BC3720D6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55" y="5575374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241560-3455-6257-0DC7-1C464CD93BFB}"/>
              </a:ext>
            </a:extLst>
          </p:cNvPr>
          <p:cNvSpPr txBox="1"/>
          <p:nvPr/>
        </p:nvSpPr>
        <p:spPr>
          <a:xfrm>
            <a:off x="1831589" y="5575374"/>
            <a:ext cx="896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“I cannot connect to my robot”</a:t>
            </a:r>
          </a:p>
          <a:p>
            <a:r>
              <a:rPr lang="en-GB" sz="1600" dirty="0"/>
              <a:t>See the Troubleshooting labsheet</a:t>
            </a:r>
          </a:p>
        </p:txBody>
      </p:sp>
    </p:spTree>
    <p:extLst>
      <p:ext uri="{BB962C8B-B14F-4D97-AF65-F5344CB8AC3E}">
        <p14:creationId xmlns:p14="http://schemas.microsoft.com/office/powerpoint/2010/main" val="3697661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/>
        </p:nvSpPr>
        <p:spPr>
          <a:xfrm>
            <a:off x="136901" y="-1753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j-ea"/>
                <a:cs typeface="+mj-cs"/>
              </a:rPr>
              <a:t>Risk Assessment</a:t>
            </a:r>
          </a:p>
        </p:txBody>
      </p:sp>
      <p:pic>
        <p:nvPicPr>
          <p:cNvPr id="2" name="Picture 1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FC9F3341-5474-D376-5C75-755D47289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499940"/>
            <a:ext cx="752580" cy="752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92DA24-912F-B70D-7B2B-BF22B750E11D}"/>
              </a:ext>
            </a:extLst>
          </p:cNvPr>
          <p:cNvSpPr txBox="1"/>
          <p:nvPr/>
        </p:nvSpPr>
        <p:spPr>
          <a:xfrm>
            <a:off x="1346777" y="1691564"/>
            <a:ext cx="73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robot is for your use – do not give it to children or other people.</a:t>
            </a:r>
            <a:endParaRPr lang="en-GB" dirty="0"/>
          </a:p>
        </p:txBody>
      </p:sp>
      <p:pic>
        <p:nvPicPr>
          <p:cNvPr id="6" name="Picture 5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FAE5A458-D559-D95C-DCED-0688E78FC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81" y="2550087"/>
            <a:ext cx="752580" cy="752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CC76CD-B108-6FA3-BA9D-404BB56762ED}"/>
              </a:ext>
            </a:extLst>
          </p:cNvPr>
          <p:cNvSpPr txBox="1"/>
          <p:nvPr/>
        </p:nvSpPr>
        <p:spPr>
          <a:xfrm>
            <a:off x="1346776" y="2365421"/>
            <a:ext cx="734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Be aware of your surroundings.</a:t>
            </a:r>
          </a:p>
          <a:p>
            <a:r>
              <a:rPr lang="en-GB" dirty="0"/>
              <a:t>Your robot may move suddenly.  Avoid people </a:t>
            </a:r>
            <a:r>
              <a:rPr lang="en-GB" b="1" dirty="0"/>
              <a:t>tripping </a:t>
            </a:r>
            <a:r>
              <a:rPr lang="en-GB" dirty="0"/>
              <a:t>on your robot by ensuring you are in a safe environment.  Tell others about what you are doing.  As much as possible, keep your work in contained area.</a:t>
            </a:r>
          </a:p>
        </p:txBody>
      </p:sp>
      <p:pic>
        <p:nvPicPr>
          <p:cNvPr id="11" name="Picture 10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D5F30D49-4B95-C13D-6292-FD15D3327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3991400"/>
            <a:ext cx="752580" cy="752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F229F-1103-4E80-59FD-2AF32E6F6072}"/>
              </a:ext>
            </a:extLst>
          </p:cNvPr>
          <p:cNvSpPr txBox="1"/>
          <p:nvPr/>
        </p:nvSpPr>
        <p:spPr>
          <a:xfrm>
            <a:off x="1346775" y="3767526"/>
            <a:ext cx="734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Magnet:</a:t>
            </a:r>
          </a:p>
          <a:p>
            <a:r>
              <a:rPr lang="en-GB" dirty="0"/>
              <a:t>The magnet is not a toy.  Do not give it to children or allow children to find it.  A magnet may cause problems for people with medical devices such as pace makers.  Keep your magnet with your kit at all times.</a:t>
            </a:r>
          </a:p>
        </p:txBody>
      </p:sp>
      <p:pic>
        <p:nvPicPr>
          <p:cNvPr id="13" name="Picture 12" descr="A green check mark with a black background&#10;&#10;Description automatically generated">
            <a:extLst>
              <a:ext uri="{FF2B5EF4-FFF2-40B4-BE49-F238E27FC236}">
                <a16:creationId xmlns:a16="http://schemas.microsoft.com/office/drawing/2014/main" id="{D4E9751F-6E7A-12BC-F341-B6031471D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5432713"/>
            <a:ext cx="752580" cy="752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F04D88-DFCB-3733-AC38-37E07A857BD8}"/>
              </a:ext>
            </a:extLst>
          </p:cNvPr>
          <p:cNvSpPr txBox="1"/>
          <p:nvPr/>
        </p:nvSpPr>
        <p:spPr>
          <a:xfrm>
            <a:off x="1346775" y="5432713"/>
            <a:ext cx="7342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Batteries:</a:t>
            </a:r>
          </a:p>
          <a:p>
            <a:r>
              <a:rPr lang="en-GB" dirty="0"/>
              <a:t>Please ensure batteries are inserted into the charger in the correct orientation.  Do not leave batteries to charge unattended or whilst you sleep.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DCECBB-9DBC-7735-AF78-A7A0B494BFB3}"/>
              </a:ext>
            </a:extLst>
          </p:cNvPr>
          <p:cNvSpPr/>
          <p:nvPr/>
        </p:nvSpPr>
        <p:spPr>
          <a:xfrm>
            <a:off x="9439651" y="361456"/>
            <a:ext cx="2371349" cy="1429244"/>
          </a:xfrm>
          <a:prstGeom prst="roundRect">
            <a:avLst/>
          </a:prstGeom>
          <a:solidFill>
            <a:srgbClr val="FFFFFF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53CB5-081A-A98D-2EFB-D09B4C983199}"/>
              </a:ext>
            </a:extLst>
          </p:cNvPr>
          <p:cNvSpPr txBox="1"/>
          <p:nvPr/>
        </p:nvSpPr>
        <p:spPr>
          <a:xfrm>
            <a:off x="9414251" y="486690"/>
            <a:ext cx="247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Please read the Risk Assessment on Blackboard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67307-8D35-3D1C-406D-FF8205DC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45" t="48937" r="46684"/>
          <a:stretch>
            <a:fillRect/>
          </a:stretch>
        </p:blipFill>
        <p:spPr>
          <a:xfrm>
            <a:off x="9033250" y="4367690"/>
            <a:ext cx="2857501" cy="2191495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6D31A-E2F9-688C-A299-DA36C7CD634E}"/>
              </a:ext>
            </a:extLst>
          </p:cNvPr>
          <p:cNvSpPr txBox="1"/>
          <p:nvPr/>
        </p:nvSpPr>
        <p:spPr>
          <a:xfrm>
            <a:off x="11163300" y="4328481"/>
            <a:ext cx="34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C023C-9AD4-BB3D-F895-EC40F231C8F4}"/>
              </a:ext>
            </a:extLst>
          </p:cNvPr>
          <p:cNvSpPr txBox="1"/>
          <p:nvPr/>
        </p:nvSpPr>
        <p:spPr>
          <a:xfrm>
            <a:off x="11201400" y="5769794"/>
            <a:ext cx="34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-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3FCC0B3-B013-B647-42C1-DBD4B599D8BF}"/>
              </a:ext>
            </a:extLst>
          </p:cNvPr>
          <p:cNvSpPr/>
          <p:nvPr/>
        </p:nvSpPr>
        <p:spPr>
          <a:xfrm flipV="1">
            <a:off x="10440151" y="5159478"/>
            <a:ext cx="508000" cy="9044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133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/>
        </p:nvSpPr>
        <p:spPr>
          <a:xfrm>
            <a:off x="234950" y="-393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j-ea"/>
                <a:cs typeface="+mj-cs"/>
              </a:rPr>
              <a:t>Arduino 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E0D8C-2A33-3EBB-3167-CEB8D2F696C7}"/>
              </a:ext>
            </a:extLst>
          </p:cNvPr>
          <p:cNvSpPr txBox="1"/>
          <p:nvPr/>
        </p:nvSpPr>
        <p:spPr>
          <a:xfrm>
            <a:off x="341879" y="1202373"/>
            <a:ext cx="9205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Getting Started: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https://www.arduino.cc/en/software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2EEF2-B947-A708-ACDB-38B91BD24E05}"/>
              </a:ext>
            </a:extLst>
          </p:cNvPr>
          <p:cNvSpPr txBox="1"/>
          <p:nvPr/>
        </p:nvSpPr>
        <p:spPr>
          <a:xfrm>
            <a:off x="6053228" y="2787645"/>
            <a:ext cx="885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5C30F-DAA5-6DFC-CB16-8834BE1E153E}"/>
              </a:ext>
            </a:extLst>
          </p:cNvPr>
          <p:cNvSpPr txBox="1"/>
          <p:nvPr/>
        </p:nvSpPr>
        <p:spPr>
          <a:xfrm>
            <a:off x="5229677" y="5251818"/>
            <a:ext cx="122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C35B2-3916-07E0-0346-81982C35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5" t="27307" r="11190"/>
          <a:stretch/>
        </p:blipFill>
        <p:spPr>
          <a:xfrm>
            <a:off x="1770742" y="1930341"/>
            <a:ext cx="9376228" cy="480065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5B81386-D85C-B340-FEE9-041A053B8CA0}"/>
              </a:ext>
            </a:extLst>
          </p:cNvPr>
          <p:cNvSpPr/>
          <p:nvPr/>
        </p:nvSpPr>
        <p:spPr>
          <a:xfrm>
            <a:off x="341879" y="2503509"/>
            <a:ext cx="2852807" cy="13485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67537-2A8A-70DD-8501-906C134F50B7}"/>
              </a:ext>
            </a:extLst>
          </p:cNvPr>
          <p:cNvSpPr txBox="1"/>
          <p:nvPr/>
        </p:nvSpPr>
        <p:spPr>
          <a:xfrm>
            <a:off x="596629" y="2946966"/>
            <a:ext cx="2452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Much more stable</a:t>
            </a:r>
          </a:p>
        </p:txBody>
      </p:sp>
    </p:spTree>
    <p:extLst>
      <p:ext uri="{BB962C8B-B14F-4D97-AF65-F5344CB8AC3E}">
        <p14:creationId xmlns:p14="http://schemas.microsoft.com/office/powerpoint/2010/main" val="3370737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/>
        </p:nvSpPr>
        <p:spPr>
          <a:xfrm>
            <a:off x="175414" y="-110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j-ea"/>
                <a:cs typeface="+mj-cs"/>
              </a:rPr>
              <a:t>Kits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E0D8C-2A33-3EBB-3167-CEB8D2F696C7}"/>
              </a:ext>
            </a:extLst>
          </p:cNvPr>
          <p:cNvSpPr txBox="1"/>
          <p:nvPr/>
        </p:nvSpPr>
        <p:spPr>
          <a:xfrm>
            <a:off x="3531519" y="1202373"/>
            <a:ext cx="4561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with your Robot?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72A94-4D73-9079-45E7-D4C6BE91F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73" t="13421" r="33469" b="25220"/>
          <a:stretch/>
        </p:blipFill>
        <p:spPr>
          <a:xfrm rot="5400000">
            <a:off x="9514907" y="1850297"/>
            <a:ext cx="2352215" cy="245465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45A46E21-5022-22C2-99FF-6061890176BB}"/>
              </a:ext>
            </a:extLst>
          </p:cNvPr>
          <p:cNvSpPr/>
          <p:nvPr/>
        </p:nvSpPr>
        <p:spPr>
          <a:xfrm rot="16200000">
            <a:off x="6145094" y="481621"/>
            <a:ext cx="1190172" cy="51269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053F9C-E8C7-8AF1-CF9B-94EB7EBF4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73" t="13421" r="33469" b="25220"/>
          <a:stretch/>
        </p:blipFill>
        <p:spPr>
          <a:xfrm rot="16200000">
            <a:off x="7829356" y="4316879"/>
            <a:ext cx="2352215" cy="245465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BAC591F-FA84-D71E-4455-513248B6A304}"/>
              </a:ext>
            </a:extLst>
          </p:cNvPr>
          <p:cNvSpPr/>
          <p:nvPr/>
        </p:nvSpPr>
        <p:spPr>
          <a:xfrm rot="5400000" flipH="1">
            <a:off x="5059742" y="3908446"/>
            <a:ext cx="1190172" cy="32715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6CC86-4371-1A9F-D4C6-1E5A7C892754}"/>
              </a:ext>
            </a:extLst>
          </p:cNvPr>
          <p:cNvSpPr txBox="1"/>
          <p:nvPr/>
        </p:nvSpPr>
        <p:spPr>
          <a:xfrm>
            <a:off x="5016510" y="3836431"/>
            <a:ext cx="1672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2EEF2-B947-A708-ACDB-38B91BD24E05}"/>
              </a:ext>
            </a:extLst>
          </p:cNvPr>
          <p:cNvSpPr txBox="1"/>
          <p:nvPr/>
        </p:nvSpPr>
        <p:spPr>
          <a:xfrm>
            <a:off x="6053228" y="2787645"/>
            <a:ext cx="885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5C30F-DAA5-6DFC-CB16-8834BE1E153E}"/>
              </a:ext>
            </a:extLst>
          </p:cNvPr>
          <p:cNvSpPr txBox="1"/>
          <p:nvPr/>
        </p:nvSpPr>
        <p:spPr>
          <a:xfrm>
            <a:off x="5229677" y="5251818"/>
            <a:ext cx="122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14536B-86BF-B745-77BC-0E0587A83615}"/>
              </a:ext>
            </a:extLst>
          </p:cNvPr>
          <p:cNvSpPr txBox="1"/>
          <p:nvPr/>
        </p:nvSpPr>
        <p:spPr>
          <a:xfrm>
            <a:off x="273659" y="1986000"/>
            <a:ext cx="403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same Box.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C22464-0611-B8ED-15BA-8A46044B6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54" y="2787645"/>
            <a:ext cx="3061184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15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0D9D39-AC2C-02C5-91DE-DC72B6C0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042"/>
          <a:stretch>
            <a:fillRect/>
          </a:stretch>
        </p:blipFill>
        <p:spPr>
          <a:xfrm rot="16200000">
            <a:off x="1531909" y="1520918"/>
            <a:ext cx="3999219" cy="592754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/>
        </p:nvSpPr>
        <p:spPr>
          <a:xfrm>
            <a:off x="171450" y="-1229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j-ea"/>
                <a:cs typeface="+mj-cs"/>
              </a:rPr>
              <a:t>Kits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E0D8C-2A33-3EBB-3167-CEB8D2F696C7}"/>
              </a:ext>
            </a:extLst>
          </p:cNvPr>
          <p:cNvSpPr txBox="1"/>
          <p:nvPr/>
        </p:nvSpPr>
        <p:spPr>
          <a:xfrm>
            <a:off x="396430" y="1725893"/>
            <a:ext cx="6270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the QR Code to Register your Kit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C5E2CA9-7E57-0936-C3D6-DFCA6B30847F}"/>
              </a:ext>
            </a:extLst>
          </p:cNvPr>
          <p:cNvSpPr/>
          <p:nvPr/>
        </p:nvSpPr>
        <p:spPr>
          <a:xfrm rot="5400000" flipH="1">
            <a:off x="4248135" y="1490421"/>
            <a:ext cx="1190172" cy="3877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8938BF-0E0C-9001-3B35-02CC66D89117}"/>
              </a:ext>
            </a:extLst>
          </p:cNvPr>
          <p:cNvSpPr txBox="1"/>
          <p:nvPr/>
        </p:nvSpPr>
        <p:spPr>
          <a:xfrm>
            <a:off x="6781800" y="3136611"/>
            <a:ext cx="258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Your Kit Number</a:t>
            </a:r>
          </a:p>
        </p:txBody>
      </p:sp>
      <p:pic>
        <p:nvPicPr>
          <p:cNvPr id="17" name="Picture 1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0665F08-5441-87E2-1660-AA80398F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605" y="3962529"/>
            <a:ext cx="2438405" cy="24384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E22521-5EDD-E116-F239-0B5C8A5F53CF}"/>
              </a:ext>
            </a:extLst>
          </p:cNvPr>
          <p:cNvCxnSpPr/>
          <p:nvPr/>
        </p:nvCxnSpPr>
        <p:spPr>
          <a:xfrm>
            <a:off x="9461500" y="1409700"/>
            <a:ext cx="0" cy="499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54C0B2-04C4-7111-3C5B-8145AD0742FB}"/>
              </a:ext>
            </a:extLst>
          </p:cNvPr>
          <p:cNvSpPr txBox="1"/>
          <p:nvPr/>
        </p:nvSpPr>
        <p:spPr>
          <a:xfrm>
            <a:off x="9576692" y="3136611"/>
            <a:ext cx="231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Waiting?</a:t>
            </a:r>
          </a:p>
          <a:p>
            <a:r>
              <a:rPr lang="en-GB" dirty="0"/>
              <a:t>Team Self-Allocation</a:t>
            </a:r>
          </a:p>
        </p:txBody>
      </p:sp>
    </p:spTree>
    <p:extLst>
      <p:ext uri="{BB962C8B-B14F-4D97-AF65-F5344CB8AC3E}">
        <p14:creationId xmlns:p14="http://schemas.microsoft.com/office/powerpoint/2010/main" val="412797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B26AD-2CBD-1D25-2ED6-EA321C47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35B844-CB48-DE84-B6F8-24A9BEFC09AA}"/>
              </a:ext>
            </a:extLst>
          </p:cNvPr>
          <p:cNvSpPr txBox="1"/>
          <p:nvPr/>
        </p:nvSpPr>
        <p:spPr>
          <a:xfrm>
            <a:off x="661311" y="181957"/>
            <a:ext cx="65739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“We need </a:t>
            </a:r>
          </a:p>
          <a:p>
            <a:pPr marL="981075" algn="r">
              <a:tabLst>
                <a:tab pos="3943350" algn="l"/>
                <a:tab pos="4486275" algn="l"/>
              </a:tabLst>
            </a:pPr>
            <a:r>
              <a:rPr lang="en-GB" sz="2800" b="1" i="1" dirty="0"/>
              <a:t>a coordination system </a:t>
            </a:r>
            <a:r>
              <a:rPr lang="en-GB" sz="2800" i="1" dirty="0"/>
              <a:t>to chain all those behaviours together</a:t>
            </a:r>
            <a:r>
              <a:rPr lang="en-GB" sz="2800" b="1" i="1" dirty="0"/>
              <a:t>.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Our</a:t>
            </a:r>
            <a:r>
              <a:rPr lang="en-GB" sz="2800" b="1" i="1" dirty="0"/>
              <a:t> control </a:t>
            </a:r>
            <a:r>
              <a:rPr lang="en-GB" sz="2800" i="1" dirty="0"/>
              <a:t>software needs to know </a:t>
            </a:r>
          </a:p>
          <a:p>
            <a:pPr marL="809625" algn="r">
              <a:tabLst>
                <a:tab pos="3943350" algn="l"/>
                <a:tab pos="4486275" algn="l"/>
              </a:tabLst>
            </a:pPr>
            <a:r>
              <a:rPr lang="en-GB" sz="2800" b="1" i="1" dirty="0"/>
              <a:t>how to move all the motors so Spot walks smoothly.  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Our </a:t>
            </a:r>
            <a:r>
              <a:rPr lang="en-GB" sz="2800" b="1" i="1" dirty="0"/>
              <a:t>perception</a:t>
            </a:r>
            <a:r>
              <a:rPr lang="en-GB" sz="2800" i="1" dirty="0"/>
              <a:t> software needs to </a:t>
            </a:r>
          </a:p>
          <a:p>
            <a:pPr marL="1704975" algn="r">
              <a:tabLst>
                <a:tab pos="3943350" algn="l"/>
                <a:tab pos="4486275" algn="l"/>
              </a:tabLst>
            </a:pPr>
            <a:r>
              <a:rPr lang="en-GB" sz="2800" b="1" i="1" dirty="0"/>
              <a:t>understand information from the camera and allow Spot to navigate through a factory.”</a:t>
            </a:r>
            <a:endParaRPr lang="en-GB" sz="2800" b="1" dirty="0"/>
          </a:p>
        </p:txBody>
      </p:sp>
      <p:pic>
        <p:nvPicPr>
          <p:cNvPr id="2" name="Picture 4" descr="Generated image">
            <a:extLst>
              <a:ext uri="{FF2B5EF4-FFF2-40B4-BE49-F238E27FC236}">
                <a16:creationId xmlns:a16="http://schemas.microsoft.com/office/drawing/2014/main" id="{DCC1C736-C7CB-7C64-130F-E40EEB52C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7632" y="810964"/>
            <a:ext cx="3603057" cy="54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3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9322C-13D3-00E8-C35A-214B820D4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21464-2BF1-EA3E-3E0B-AA351DB04577}"/>
              </a:ext>
            </a:extLst>
          </p:cNvPr>
          <p:cNvSpPr txBox="1"/>
          <p:nvPr/>
        </p:nvSpPr>
        <p:spPr>
          <a:xfrm>
            <a:off x="661311" y="181957"/>
            <a:ext cx="65739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“We need </a:t>
            </a:r>
          </a:p>
          <a:p>
            <a:pPr marL="981075" algn="r">
              <a:tabLst>
                <a:tab pos="3943350" algn="l"/>
                <a:tab pos="4486275" algn="l"/>
              </a:tabLst>
            </a:pPr>
            <a:r>
              <a:rPr lang="en-GB" sz="2800" b="1" i="1" dirty="0"/>
              <a:t>a coordination system to chain all those behaviours together.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Our control software needs to know </a:t>
            </a:r>
          </a:p>
          <a:p>
            <a:pPr marL="809625" algn="r">
              <a:tabLst>
                <a:tab pos="3943350" algn="l"/>
                <a:tab pos="4486275" algn="l"/>
              </a:tabLst>
            </a:pPr>
            <a:r>
              <a:rPr lang="en-GB" sz="2800" b="1" i="1" dirty="0"/>
              <a:t>how to move all the motors so Spot walks smoothly.  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Our perception software needs to </a:t>
            </a:r>
          </a:p>
          <a:p>
            <a:pPr marL="1704975" algn="r">
              <a:tabLst>
                <a:tab pos="3943350" algn="l"/>
                <a:tab pos="4486275" algn="l"/>
              </a:tabLst>
            </a:pPr>
            <a:r>
              <a:rPr lang="en-GB" sz="2800" b="1" i="1" dirty="0"/>
              <a:t>understand information from the camera and allow Spot to navigate through a factory.”</a:t>
            </a:r>
            <a:endParaRPr lang="en-GB" sz="2800" b="1" dirty="0"/>
          </a:p>
        </p:txBody>
      </p:sp>
      <p:pic>
        <p:nvPicPr>
          <p:cNvPr id="2" name="Picture 4" descr="Generated image">
            <a:extLst>
              <a:ext uri="{FF2B5EF4-FFF2-40B4-BE49-F238E27FC236}">
                <a16:creationId xmlns:a16="http://schemas.microsoft.com/office/drawing/2014/main" id="{68D33737-E10E-594D-28DA-C708062C6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7632" y="810964"/>
            <a:ext cx="3603057" cy="54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5F52D085-4A20-ACD6-7A1A-EAD4BB552015}"/>
              </a:ext>
            </a:extLst>
          </p:cNvPr>
          <p:cNvSpPr/>
          <p:nvPr/>
        </p:nvSpPr>
        <p:spPr>
          <a:xfrm rot="1426181">
            <a:off x="111230" y="-59325"/>
            <a:ext cx="8026190" cy="6735368"/>
          </a:xfrm>
          <a:custGeom>
            <a:avLst/>
            <a:gdLst>
              <a:gd name="connsiteX0" fmla="*/ 724586 w 8026190"/>
              <a:gd name="connsiteY0" fmla="*/ 2240445 h 6735368"/>
              <a:gd name="connsiteX1" fmla="*/ 1044705 w 8026190"/>
              <a:gd name="connsiteY1" fmla="*/ 1076879 h 6735368"/>
              <a:gd name="connsiteX2" fmla="*/ 2602009 w 8026190"/>
              <a:gd name="connsiteY2" fmla="*/ 811050 h 6735368"/>
              <a:gd name="connsiteX3" fmla="*/ 4172132 w 8026190"/>
              <a:gd name="connsiteY3" fmla="*/ 535087 h 6735368"/>
              <a:gd name="connsiteX4" fmla="*/ 4783943 w 8026190"/>
              <a:gd name="connsiteY4" fmla="*/ 31182 h 6735368"/>
              <a:gd name="connsiteX5" fmla="*/ 5542715 w 8026190"/>
              <a:gd name="connsiteY5" fmla="*/ 386815 h 6735368"/>
              <a:gd name="connsiteX6" fmla="*/ 6588721 w 8026190"/>
              <a:gd name="connsiteY6" fmla="*/ 107578 h 6735368"/>
              <a:gd name="connsiteX7" fmla="*/ 7119156 w 8026190"/>
              <a:gd name="connsiteY7" fmla="*/ 869361 h 6735368"/>
              <a:gd name="connsiteX8" fmla="*/ 7799896 w 8026190"/>
              <a:gd name="connsiteY8" fmla="*/ 1608692 h 6735368"/>
              <a:gd name="connsiteX9" fmla="*/ 7769426 w 8026190"/>
              <a:gd name="connsiteY9" fmla="*/ 2410388 h 6735368"/>
              <a:gd name="connsiteX10" fmla="*/ 7992004 w 8026190"/>
              <a:gd name="connsiteY10" fmla="*/ 3636163 h 6735368"/>
              <a:gd name="connsiteX11" fmla="*/ 6949342 w 8026190"/>
              <a:gd name="connsiteY11" fmla="*/ 4709144 h 6735368"/>
              <a:gd name="connsiteX12" fmla="*/ 6576087 w 8026190"/>
              <a:gd name="connsiteY12" fmla="*/ 5628553 h 6735368"/>
              <a:gd name="connsiteX13" fmla="*/ 5305274 w 8026190"/>
              <a:gd name="connsiteY13" fmla="*/ 5739874 h 6735368"/>
              <a:gd name="connsiteX14" fmla="*/ 4397125 w 8026190"/>
              <a:gd name="connsiteY14" fmla="*/ 6720712 h 6735368"/>
              <a:gd name="connsiteX15" fmla="*/ 3061842 w 8026190"/>
              <a:gd name="connsiteY15" fmla="*/ 6122012 h 6735368"/>
              <a:gd name="connsiteX16" fmla="*/ 1078333 w 8026190"/>
              <a:gd name="connsiteY16" fmla="*/ 5530485 h 6735368"/>
              <a:gd name="connsiteX17" fmla="*/ 206228 w 8026190"/>
              <a:gd name="connsiteY17" fmla="*/ 4872228 h 6735368"/>
              <a:gd name="connsiteX18" fmla="*/ 392577 w 8026190"/>
              <a:gd name="connsiteY18" fmla="*/ 3983689 h 6735368"/>
              <a:gd name="connsiteX19" fmla="*/ -929 w 8026190"/>
              <a:gd name="connsiteY19" fmla="*/ 3072076 h 6735368"/>
              <a:gd name="connsiteX20" fmla="*/ 717712 w 8026190"/>
              <a:gd name="connsiteY20" fmla="*/ 2261805 h 6735368"/>
              <a:gd name="connsiteX21" fmla="*/ 724586 w 8026190"/>
              <a:gd name="connsiteY21" fmla="*/ 2240445 h 6735368"/>
              <a:gd name="connsiteX0" fmla="*/ 871919 w 8026190"/>
              <a:gd name="connsiteY0" fmla="*/ 4081290 h 6735368"/>
              <a:gd name="connsiteX1" fmla="*/ 401309 w 8026190"/>
              <a:gd name="connsiteY1" fmla="*/ 3957028 h 6735368"/>
              <a:gd name="connsiteX2" fmla="*/ 1287163 w 8026190"/>
              <a:gd name="connsiteY2" fmla="*/ 5441148 h 6735368"/>
              <a:gd name="connsiteX3" fmla="*/ 1081306 w 8026190"/>
              <a:gd name="connsiteY3" fmla="*/ 5500550 h 6735368"/>
              <a:gd name="connsiteX4" fmla="*/ 3061471 w 8026190"/>
              <a:gd name="connsiteY4" fmla="*/ 6094572 h 6735368"/>
              <a:gd name="connsiteX5" fmla="*/ 2937362 w 8026190"/>
              <a:gd name="connsiteY5" fmla="*/ 5823286 h 6735368"/>
              <a:gd name="connsiteX6" fmla="*/ 5355809 w 8026190"/>
              <a:gd name="connsiteY6" fmla="*/ 5418073 h 6735368"/>
              <a:gd name="connsiteX7" fmla="*/ 5306203 w 8026190"/>
              <a:gd name="connsiteY7" fmla="*/ 5715708 h 6735368"/>
              <a:gd name="connsiteX8" fmla="*/ 6340875 w 8026190"/>
              <a:gd name="connsiteY8" fmla="*/ 3578787 h 6735368"/>
              <a:gd name="connsiteX9" fmla="*/ 6944883 w 8026190"/>
              <a:gd name="connsiteY9" fmla="*/ 4691370 h 6735368"/>
              <a:gd name="connsiteX10" fmla="*/ 7765710 w 8026190"/>
              <a:gd name="connsiteY10" fmla="*/ 2393862 h 6735368"/>
              <a:gd name="connsiteX11" fmla="*/ 7496684 w 8026190"/>
              <a:gd name="connsiteY11" fmla="*/ 2811080 h 6735368"/>
              <a:gd name="connsiteX12" fmla="*/ 7120270 w 8026190"/>
              <a:gd name="connsiteY12" fmla="*/ 845974 h 6735368"/>
              <a:gd name="connsiteX13" fmla="*/ 7134391 w 8026190"/>
              <a:gd name="connsiteY13" fmla="*/ 1043046 h 6735368"/>
              <a:gd name="connsiteX14" fmla="*/ 5402443 w 8026190"/>
              <a:gd name="connsiteY14" fmla="*/ 616161 h 6735368"/>
              <a:gd name="connsiteX15" fmla="*/ 5540300 w 8026190"/>
              <a:gd name="connsiteY15" fmla="*/ 364832 h 6735368"/>
              <a:gd name="connsiteX16" fmla="*/ 4113608 w 8026190"/>
              <a:gd name="connsiteY16" fmla="*/ 735901 h 6735368"/>
              <a:gd name="connsiteX17" fmla="*/ 4180307 w 8026190"/>
              <a:gd name="connsiteY17" fmla="*/ 519184 h 6735368"/>
              <a:gd name="connsiteX18" fmla="*/ 2601080 w 8026190"/>
              <a:gd name="connsiteY18" fmla="*/ 809491 h 6735368"/>
              <a:gd name="connsiteX19" fmla="*/ 2842608 w 8026190"/>
              <a:gd name="connsiteY19" fmla="*/ 1019659 h 6735368"/>
              <a:gd name="connsiteX20" fmla="*/ 766761 w 8026190"/>
              <a:gd name="connsiteY20" fmla="*/ 2461683 h 6735368"/>
              <a:gd name="connsiteX21" fmla="*/ 724586 w 8026190"/>
              <a:gd name="connsiteY21" fmla="*/ 2240445 h 673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26190" h="6735368" fill="none" extrusionOk="0">
                <a:moveTo>
                  <a:pt x="724586" y="2240445"/>
                </a:moveTo>
                <a:cubicBezTo>
                  <a:pt x="657466" y="1917433"/>
                  <a:pt x="739278" y="1407005"/>
                  <a:pt x="1044705" y="1076879"/>
                </a:cubicBezTo>
                <a:cubicBezTo>
                  <a:pt x="1521353" y="704417"/>
                  <a:pt x="2083652" y="426195"/>
                  <a:pt x="2602009" y="811050"/>
                </a:cubicBezTo>
                <a:cubicBezTo>
                  <a:pt x="2850003" y="326745"/>
                  <a:pt x="3709186" y="-160926"/>
                  <a:pt x="4172132" y="535087"/>
                </a:cubicBezTo>
                <a:cubicBezTo>
                  <a:pt x="4315094" y="209839"/>
                  <a:pt x="4533328" y="416"/>
                  <a:pt x="4783943" y="31182"/>
                </a:cubicBezTo>
                <a:cubicBezTo>
                  <a:pt x="5074997" y="71200"/>
                  <a:pt x="5384493" y="198212"/>
                  <a:pt x="5542715" y="386815"/>
                </a:cubicBezTo>
                <a:cubicBezTo>
                  <a:pt x="5752329" y="106917"/>
                  <a:pt x="6156863" y="-134950"/>
                  <a:pt x="6588721" y="107578"/>
                </a:cubicBezTo>
                <a:cubicBezTo>
                  <a:pt x="6845699" y="265434"/>
                  <a:pt x="6996881" y="583321"/>
                  <a:pt x="7119156" y="869361"/>
                </a:cubicBezTo>
                <a:cubicBezTo>
                  <a:pt x="7461909" y="870989"/>
                  <a:pt x="7661270" y="1223177"/>
                  <a:pt x="7799896" y="1608692"/>
                </a:cubicBezTo>
                <a:cubicBezTo>
                  <a:pt x="7809854" y="1907846"/>
                  <a:pt x="7881617" y="2179311"/>
                  <a:pt x="7769426" y="2410388"/>
                </a:cubicBezTo>
                <a:cubicBezTo>
                  <a:pt x="8042014" y="2741273"/>
                  <a:pt x="8137735" y="3245351"/>
                  <a:pt x="7992004" y="3636163"/>
                </a:cubicBezTo>
                <a:cubicBezTo>
                  <a:pt x="7977034" y="4239193"/>
                  <a:pt x="7339642" y="4611072"/>
                  <a:pt x="6949342" y="4709144"/>
                </a:cubicBezTo>
                <a:cubicBezTo>
                  <a:pt x="6951670" y="5068831"/>
                  <a:pt x="6806952" y="5385654"/>
                  <a:pt x="6576087" y="5628553"/>
                </a:cubicBezTo>
                <a:cubicBezTo>
                  <a:pt x="6197010" y="5952288"/>
                  <a:pt x="5638670" y="6050298"/>
                  <a:pt x="5305274" y="5739874"/>
                </a:cubicBezTo>
                <a:cubicBezTo>
                  <a:pt x="5248693" y="6206086"/>
                  <a:pt x="4824861" y="6636778"/>
                  <a:pt x="4397125" y="6720712"/>
                </a:cubicBezTo>
                <a:cubicBezTo>
                  <a:pt x="4032856" y="6797791"/>
                  <a:pt x="3298904" y="6607729"/>
                  <a:pt x="3061842" y="6122012"/>
                </a:cubicBezTo>
                <a:cubicBezTo>
                  <a:pt x="2368763" y="6570344"/>
                  <a:pt x="1532337" y="6504506"/>
                  <a:pt x="1078333" y="5530485"/>
                </a:cubicBezTo>
                <a:cubicBezTo>
                  <a:pt x="688687" y="5517923"/>
                  <a:pt x="350928" y="5176913"/>
                  <a:pt x="206228" y="4872228"/>
                </a:cubicBezTo>
                <a:cubicBezTo>
                  <a:pt x="152555" y="4552136"/>
                  <a:pt x="235516" y="4203076"/>
                  <a:pt x="392577" y="3983689"/>
                </a:cubicBezTo>
                <a:cubicBezTo>
                  <a:pt x="159274" y="3888567"/>
                  <a:pt x="-96948" y="3487333"/>
                  <a:pt x="-929" y="3072076"/>
                </a:cubicBezTo>
                <a:cubicBezTo>
                  <a:pt x="79093" y="2719229"/>
                  <a:pt x="300903" y="2270520"/>
                  <a:pt x="717712" y="2261805"/>
                </a:cubicBezTo>
                <a:cubicBezTo>
                  <a:pt x="719726" y="2254385"/>
                  <a:pt x="722916" y="2247216"/>
                  <a:pt x="724586" y="2240445"/>
                </a:cubicBezTo>
                <a:close/>
              </a:path>
              <a:path w="8026190" h="6735368" fill="none" extrusionOk="0">
                <a:moveTo>
                  <a:pt x="871919" y="4081290"/>
                </a:moveTo>
                <a:cubicBezTo>
                  <a:pt x="695488" y="4078230"/>
                  <a:pt x="560454" y="4060742"/>
                  <a:pt x="401309" y="3957028"/>
                </a:cubicBezTo>
                <a:moveTo>
                  <a:pt x="1287163" y="5441148"/>
                </a:moveTo>
                <a:cubicBezTo>
                  <a:pt x="1223029" y="5458367"/>
                  <a:pt x="1170250" y="5483807"/>
                  <a:pt x="1081306" y="5500550"/>
                </a:cubicBezTo>
                <a:moveTo>
                  <a:pt x="3061471" y="6094572"/>
                </a:moveTo>
                <a:cubicBezTo>
                  <a:pt x="3008516" y="6007553"/>
                  <a:pt x="2954163" y="5918404"/>
                  <a:pt x="2937362" y="5823286"/>
                </a:cubicBezTo>
                <a:moveTo>
                  <a:pt x="5355809" y="5418073"/>
                </a:moveTo>
                <a:cubicBezTo>
                  <a:pt x="5328235" y="5520198"/>
                  <a:pt x="5338255" y="5616051"/>
                  <a:pt x="5306203" y="5715708"/>
                </a:cubicBezTo>
                <a:moveTo>
                  <a:pt x="6340875" y="3578787"/>
                </a:moveTo>
                <a:cubicBezTo>
                  <a:pt x="6599315" y="3755784"/>
                  <a:pt x="6855653" y="4221119"/>
                  <a:pt x="6944883" y="4691370"/>
                </a:cubicBezTo>
                <a:moveTo>
                  <a:pt x="7765710" y="2393862"/>
                </a:moveTo>
                <a:cubicBezTo>
                  <a:pt x="7711245" y="2596801"/>
                  <a:pt x="7606076" y="2692729"/>
                  <a:pt x="7496684" y="2811080"/>
                </a:cubicBezTo>
                <a:moveTo>
                  <a:pt x="7120270" y="845974"/>
                </a:moveTo>
                <a:cubicBezTo>
                  <a:pt x="7134689" y="915691"/>
                  <a:pt x="7137908" y="974145"/>
                  <a:pt x="7134391" y="1043046"/>
                </a:cubicBezTo>
                <a:moveTo>
                  <a:pt x="5402443" y="616161"/>
                </a:moveTo>
                <a:cubicBezTo>
                  <a:pt x="5413093" y="526618"/>
                  <a:pt x="5503524" y="423152"/>
                  <a:pt x="5540300" y="364832"/>
                </a:cubicBezTo>
                <a:moveTo>
                  <a:pt x="4113608" y="735901"/>
                </a:moveTo>
                <a:cubicBezTo>
                  <a:pt x="4123190" y="668656"/>
                  <a:pt x="4154447" y="585479"/>
                  <a:pt x="4180307" y="519184"/>
                </a:cubicBezTo>
                <a:moveTo>
                  <a:pt x="2601080" y="809491"/>
                </a:moveTo>
                <a:cubicBezTo>
                  <a:pt x="2659689" y="864656"/>
                  <a:pt x="2766755" y="929124"/>
                  <a:pt x="2842608" y="1019659"/>
                </a:cubicBezTo>
                <a:moveTo>
                  <a:pt x="766761" y="2461683"/>
                </a:moveTo>
                <a:cubicBezTo>
                  <a:pt x="744742" y="2394009"/>
                  <a:pt x="737276" y="2309396"/>
                  <a:pt x="724586" y="2240445"/>
                </a:cubicBezTo>
              </a:path>
              <a:path w="8026190" h="6735368" stroke="0" extrusionOk="0">
                <a:moveTo>
                  <a:pt x="724586" y="2240445"/>
                </a:moveTo>
                <a:cubicBezTo>
                  <a:pt x="667374" y="1804026"/>
                  <a:pt x="779531" y="1391558"/>
                  <a:pt x="1044705" y="1076879"/>
                </a:cubicBezTo>
                <a:cubicBezTo>
                  <a:pt x="1540542" y="604625"/>
                  <a:pt x="2051265" y="375763"/>
                  <a:pt x="2602009" y="811050"/>
                </a:cubicBezTo>
                <a:cubicBezTo>
                  <a:pt x="3006418" y="321695"/>
                  <a:pt x="3798101" y="72422"/>
                  <a:pt x="4172132" y="535087"/>
                </a:cubicBezTo>
                <a:cubicBezTo>
                  <a:pt x="4229851" y="271757"/>
                  <a:pt x="4556440" y="84655"/>
                  <a:pt x="4783943" y="31182"/>
                </a:cubicBezTo>
                <a:cubicBezTo>
                  <a:pt x="5117240" y="45468"/>
                  <a:pt x="5363536" y="128434"/>
                  <a:pt x="5542715" y="386815"/>
                </a:cubicBezTo>
                <a:cubicBezTo>
                  <a:pt x="5894644" y="37815"/>
                  <a:pt x="6223960" y="6909"/>
                  <a:pt x="6588721" y="107578"/>
                </a:cubicBezTo>
                <a:cubicBezTo>
                  <a:pt x="6803510" y="267702"/>
                  <a:pt x="7071094" y="482597"/>
                  <a:pt x="7119156" y="869361"/>
                </a:cubicBezTo>
                <a:cubicBezTo>
                  <a:pt x="7442152" y="989771"/>
                  <a:pt x="7710049" y="1215282"/>
                  <a:pt x="7799896" y="1608692"/>
                </a:cubicBezTo>
                <a:cubicBezTo>
                  <a:pt x="7888819" y="1828565"/>
                  <a:pt x="7834939" y="2155351"/>
                  <a:pt x="7769426" y="2410388"/>
                </a:cubicBezTo>
                <a:cubicBezTo>
                  <a:pt x="7991041" y="2735324"/>
                  <a:pt x="8066896" y="3196398"/>
                  <a:pt x="7992004" y="3636163"/>
                </a:cubicBezTo>
                <a:cubicBezTo>
                  <a:pt x="7848549" y="4246929"/>
                  <a:pt x="7578167" y="4675771"/>
                  <a:pt x="6949342" y="4709144"/>
                </a:cubicBezTo>
                <a:cubicBezTo>
                  <a:pt x="6952327" y="5040692"/>
                  <a:pt x="6816475" y="5410663"/>
                  <a:pt x="6576087" y="5628553"/>
                </a:cubicBezTo>
                <a:cubicBezTo>
                  <a:pt x="6228015" y="5996322"/>
                  <a:pt x="5737156" y="6022376"/>
                  <a:pt x="5305274" y="5739874"/>
                </a:cubicBezTo>
                <a:cubicBezTo>
                  <a:pt x="5168430" y="6132926"/>
                  <a:pt x="4718963" y="6676046"/>
                  <a:pt x="4397125" y="6720712"/>
                </a:cubicBezTo>
                <a:cubicBezTo>
                  <a:pt x="3885663" y="6847907"/>
                  <a:pt x="3311336" y="6533161"/>
                  <a:pt x="3061842" y="6122012"/>
                </a:cubicBezTo>
                <a:cubicBezTo>
                  <a:pt x="2490203" y="6541947"/>
                  <a:pt x="1495750" y="6170198"/>
                  <a:pt x="1078333" y="5530485"/>
                </a:cubicBezTo>
                <a:cubicBezTo>
                  <a:pt x="797508" y="5556235"/>
                  <a:pt x="288385" y="5355591"/>
                  <a:pt x="206228" y="4872228"/>
                </a:cubicBezTo>
                <a:cubicBezTo>
                  <a:pt x="187624" y="4494023"/>
                  <a:pt x="158393" y="4172867"/>
                  <a:pt x="392577" y="3983689"/>
                </a:cubicBezTo>
                <a:cubicBezTo>
                  <a:pt x="85415" y="3716057"/>
                  <a:pt x="-45556" y="3467195"/>
                  <a:pt x="-929" y="3072076"/>
                </a:cubicBezTo>
                <a:cubicBezTo>
                  <a:pt x="60197" y="2708021"/>
                  <a:pt x="342786" y="2272255"/>
                  <a:pt x="717712" y="2261805"/>
                </a:cubicBezTo>
                <a:cubicBezTo>
                  <a:pt x="718945" y="2253639"/>
                  <a:pt x="722617" y="2247717"/>
                  <a:pt x="724586" y="2240445"/>
                </a:cubicBezTo>
                <a:close/>
              </a:path>
              <a:path w="8026190" h="6735368" fill="none" stroke="0" extrusionOk="0">
                <a:moveTo>
                  <a:pt x="871919" y="4081290"/>
                </a:moveTo>
                <a:cubicBezTo>
                  <a:pt x="702216" y="4109348"/>
                  <a:pt x="550581" y="4080016"/>
                  <a:pt x="401309" y="3957028"/>
                </a:cubicBezTo>
                <a:moveTo>
                  <a:pt x="1287163" y="5441148"/>
                </a:moveTo>
                <a:cubicBezTo>
                  <a:pt x="1228833" y="5455291"/>
                  <a:pt x="1158895" y="5505944"/>
                  <a:pt x="1081306" y="5500550"/>
                </a:cubicBezTo>
                <a:moveTo>
                  <a:pt x="3061471" y="6094572"/>
                </a:moveTo>
                <a:cubicBezTo>
                  <a:pt x="2991890" y="6016937"/>
                  <a:pt x="2961008" y="5915175"/>
                  <a:pt x="2937362" y="5823286"/>
                </a:cubicBezTo>
                <a:moveTo>
                  <a:pt x="5355809" y="5418073"/>
                </a:moveTo>
                <a:cubicBezTo>
                  <a:pt x="5359865" y="5538619"/>
                  <a:pt x="5353778" y="5615627"/>
                  <a:pt x="5306203" y="5715708"/>
                </a:cubicBezTo>
                <a:moveTo>
                  <a:pt x="6340875" y="3578787"/>
                </a:moveTo>
                <a:cubicBezTo>
                  <a:pt x="6705610" y="3695970"/>
                  <a:pt x="6938433" y="4176038"/>
                  <a:pt x="6944883" y="4691370"/>
                </a:cubicBezTo>
                <a:moveTo>
                  <a:pt x="7765710" y="2393862"/>
                </a:moveTo>
                <a:cubicBezTo>
                  <a:pt x="7711917" y="2559494"/>
                  <a:pt x="7638835" y="2667918"/>
                  <a:pt x="7496684" y="2811080"/>
                </a:cubicBezTo>
                <a:moveTo>
                  <a:pt x="7120270" y="845974"/>
                </a:moveTo>
                <a:cubicBezTo>
                  <a:pt x="7132005" y="911463"/>
                  <a:pt x="7136486" y="975124"/>
                  <a:pt x="7134391" y="1043046"/>
                </a:cubicBezTo>
                <a:moveTo>
                  <a:pt x="5402443" y="616161"/>
                </a:moveTo>
                <a:cubicBezTo>
                  <a:pt x="5444441" y="550734"/>
                  <a:pt x="5486141" y="421156"/>
                  <a:pt x="5540300" y="364832"/>
                </a:cubicBezTo>
                <a:moveTo>
                  <a:pt x="4113608" y="735901"/>
                </a:moveTo>
                <a:cubicBezTo>
                  <a:pt x="4121805" y="656215"/>
                  <a:pt x="4148283" y="583736"/>
                  <a:pt x="4180307" y="519184"/>
                </a:cubicBezTo>
                <a:moveTo>
                  <a:pt x="2601080" y="809491"/>
                </a:moveTo>
                <a:cubicBezTo>
                  <a:pt x="2699237" y="883164"/>
                  <a:pt x="2794640" y="944209"/>
                  <a:pt x="2842608" y="1019659"/>
                </a:cubicBezTo>
                <a:moveTo>
                  <a:pt x="766761" y="2461683"/>
                </a:moveTo>
                <a:cubicBezTo>
                  <a:pt x="753659" y="2373279"/>
                  <a:pt x="743286" y="2326564"/>
                  <a:pt x="724586" y="2240445"/>
                </a:cubicBezTo>
              </a:path>
            </a:pathLst>
          </a:custGeom>
          <a:solidFill>
            <a:schemeClr val="bg1"/>
          </a:solidFill>
          <a:ln w="28575">
            <a:extLst>
              <a:ext uri="{C807C97D-BFC1-408E-A445-0C87EB9F89A2}">
                <ask:lineSketchStyleProps xmlns:ask="http://schemas.microsoft.com/office/drawing/2018/sketchyshapes" sd="3409673108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A6BDD-EDB3-0738-CE76-175AFD0B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319" y="3025601"/>
            <a:ext cx="1658175" cy="16581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97D4D5C-D329-84F5-E04C-183B40C43C0E}"/>
              </a:ext>
            </a:extLst>
          </p:cNvPr>
          <p:cNvGrpSpPr/>
          <p:nvPr/>
        </p:nvGrpSpPr>
        <p:grpSpPr>
          <a:xfrm>
            <a:off x="2011479" y="1896361"/>
            <a:ext cx="4032322" cy="3916655"/>
            <a:chOff x="1870987" y="1218916"/>
            <a:chExt cx="4032322" cy="3916655"/>
          </a:xfrm>
        </p:grpSpPr>
        <p:sp>
          <p:nvSpPr>
            <p:cNvPr id="9" name="Circular Arrow 20">
              <a:extLst>
                <a:ext uri="{FF2B5EF4-FFF2-40B4-BE49-F238E27FC236}">
                  <a16:creationId xmlns:a16="http://schemas.microsoft.com/office/drawing/2014/main" id="{CFFA328F-EC70-E134-174C-22228E9979B7}"/>
                </a:ext>
              </a:extLst>
            </p:cNvPr>
            <p:cNvSpPr/>
            <p:nvPr/>
          </p:nvSpPr>
          <p:spPr>
            <a:xfrm rot="17640000" flipV="1">
              <a:off x="2211903" y="1218916"/>
              <a:ext cx="3532465" cy="356894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355602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F96CC4-82D3-58D4-4273-F885AAA92664}"/>
                </a:ext>
              </a:extLst>
            </p:cNvPr>
            <p:cNvSpPr txBox="1"/>
            <p:nvPr/>
          </p:nvSpPr>
          <p:spPr>
            <a:xfrm>
              <a:off x="3279253" y="1306512"/>
              <a:ext cx="932344" cy="509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PLAN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77BA7-EFCE-1966-4323-6C30CE971A87}"/>
                </a:ext>
              </a:extLst>
            </p:cNvPr>
            <p:cNvSpPr txBox="1"/>
            <p:nvPr/>
          </p:nvSpPr>
          <p:spPr>
            <a:xfrm>
              <a:off x="2167260" y="3728825"/>
              <a:ext cx="731922" cy="509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</a:t>
              </a:r>
            </a:p>
          </p:txBody>
        </p:sp>
        <p:sp>
          <p:nvSpPr>
            <p:cNvPr id="12" name="Circular Arrow 20">
              <a:extLst>
                <a:ext uri="{FF2B5EF4-FFF2-40B4-BE49-F238E27FC236}">
                  <a16:creationId xmlns:a16="http://schemas.microsoft.com/office/drawing/2014/main" id="{585D9196-F9BF-8418-3355-BB5D14327D17}"/>
                </a:ext>
              </a:extLst>
            </p:cNvPr>
            <p:cNvSpPr/>
            <p:nvPr/>
          </p:nvSpPr>
          <p:spPr>
            <a:xfrm rot="8917230" flipV="1">
              <a:off x="1870987" y="1218916"/>
              <a:ext cx="3532465" cy="356894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355602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Circular Arrow 20">
              <a:extLst>
                <a:ext uri="{FF2B5EF4-FFF2-40B4-BE49-F238E27FC236}">
                  <a16:creationId xmlns:a16="http://schemas.microsoft.com/office/drawing/2014/main" id="{92CE548D-B42F-C599-1B23-0012254A9A7F}"/>
                </a:ext>
              </a:extLst>
            </p:cNvPr>
            <p:cNvSpPr/>
            <p:nvPr/>
          </p:nvSpPr>
          <p:spPr>
            <a:xfrm rot="2883004" flipV="1">
              <a:off x="2211903" y="1584866"/>
              <a:ext cx="3532465" cy="356894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355602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9D96EC-A74B-AB84-9496-043EC1F40B36}"/>
                </a:ext>
              </a:extLst>
            </p:cNvPr>
            <p:cNvSpPr txBox="1"/>
            <p:nvPr/>
          </p:nvSpPr>
          <p:spPr>
            <a:xfrm>
              <a:off x="4834225" y="3688333"/>
              <a:ext cx="1069084" cy="509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SENSE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9DFFC6-EB52-6353-86A8-56550C821575}"/>
              </a:ext>
            </a:extLst>
          </p:cNvPr>
          <p:cNvSpPr txBox="1"/>
          <p:nvPr/>
        </p:nvSpPr>
        <p:spPr>
          <a:xfrm>
            <a:off x="1690700" y="1053040"/>
            <a:ext cx="510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3 Robotics Primitives:</a:t>
            </a:r>
          </a:p>
        </p:txBody>
      </p:sp>
    </p:spTree>
    <p:extLst>
      <p:ext uri="{BB962C8B-B14F-4D97-AF65-F5344CB8AC3E}">
        <p14:creationId xmlns:p14="http://schemas.microsoft.com/office/powerpoint/2010/main" val="414093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B8431-838E-9BB8-D586-63ACF9F0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2B5B31-AF3D-418E-A4DB-B3BC74EB1813}"/>
              </a:ext>
            </a:extLst>
          </p:cNvPr>
          <p:cNvSpPr txBox="1"/>
          <p:nvPr/>
        </p:nvSpPr>
        <p:spPr>
          <a:xfrm>
            <a:off x="2942498" y="1288863"/>
            <a:ext cx="65739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“…</a:t>
            </a:r>
            <a:r>
              <a:rPr lang="en-GB" sz="2800" b="1" i="1" dirty="0"/>
              <a:t>sometimes</a:t>
            </a:r>
            <a:r>
              <a:rPr lang="en-GB" sz="2800" i="1" dirty="0"/>
              <a:t> they slip, </a:t>
            </a:r>
            <a:r>
              <a:rPr lang="en-GB" sz="2800" b="1" i="1" dirty="0"/>
              <a:t>sometimes</a:t>
            </a:r>
            <a:r>
              <a:rPr lang="en-GB" sz="2800" i="1" dirty="0"/>
              <a:t> they trip, </a:t>
            </a:r>
            <a:r>
              <a:rPr lang="en-GB" sz="2800" b="1" i="1" dirty="0"/>
              <a:t>and to recover</a:t>
            </a:r>
            <a:r>
              <a:rPr lang="en-GB" sz="2800" i="1" dirty="0"/>
              <a:t>, you need to exert a lot of power to </a:t>
            </a:r>
            <a:r>
              <a:rPr lang="en-GB" sz="2800" b="1" i="1" dirty="0"/>
              <a:t>reliably </a:t>
            </a:r>
            <a:r>
              <a:rPr lang="en-GB" sz="2800" i="1" dirty="0"/>
              <a:t>recover.  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If our robots know how to fully utilise their hardware, we can </a:t>
            </a:r>
            <a:r>
              <a:rPr lang="en-GB" sz="2800" b="1" i="1" dirty="0"/>
              <a:t>make robots that are better </a:t>
            </a:r>
            <a:r>
              <a:rPr lang="en-GB" sz="2800" i="1" dirty="0"/>
              <a:t>at recovering…</a:t>
            </a:r>
            <a:endParaRPr lang="en-GB" sz="2800" b="1" dirty="0"/>
          </a:p>
        </p:txBody>
      </p:sp>
      <p:pic>
        <p:nvPicPr>
          <p:cNvPr id="2" name="Picture 4" descr="Generated image">
            <a:extLst>
              <a:ext uri="{FF2B5EF4-FFF2-40B4-BE49-F238E27FC236}">
                <a16:creationId xmlns:a16="http://schemas.microsoft.com/office/drawing/2014/main" id="{33642804-181A-AE79-9A99-44E5A9FF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27">
            <a:off x="-1169949" y="3537285"/>
            <a:ext cx="3603057" cy="54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11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F1079-52FB-1AFE-CF0D-FF8E32F85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B0A249-9140-5E48-15D4-438B6FBF7B06}"/>
              </a:ext>
            </a:extLst>
          </p:cNvPr>
          <p:cNvSpPr txBox="1"/>
          <p:nvPr/>
        </p:nvSpPr>
        <p:spPr>
          <a:xfrm>
            <a:off x="2942498" y="1288863"/>
            <a:ext cx="65739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“…sometimes they slip, sometimes they trip, </a:t>
            </a:r>
            <a:r>
              <a:rPr lang="en-GB" sz="2800" b="1" i="1" dirty="0"/>
              <a:t>and to recover</a:t>
            </a:r>
            <a:r>
              <a:rPr lang="en-GB" sz="2800" i="1" dirty="0"/>
              <a:t>, you need to exert a lot of power to </a:t>
            </a:r>
            <a:r>
              <a:rPr lang="en-GB" sz="2800" b="1" i="1" dirty="0"/>
              <a:t>reliably </a:t>
            </a:r>
            <a:r>
              <a:rPr lang="en-GB" sz="2800" i="1" dirty="0"/>
              <a:t>recover.  </a:t>
            </a:r>
          </a:p>
          <a:p>
            <a:pPr algn="just">
              <a:tabLst>
                <a:tab pos="3943350" algn="l"/>
                <a:tab pos="4486275" algn="l"/>
              </a:tabLst>
            </a:pPr>
            <a:endParaRPr lang="en-GB" sz="2800" i="1" dirty="0"/>
          </a:p>
          <a:p>
            <a:pPr algn="just">
              <a:tabLst>
                <a:tab pos="3943350" algn="l"/>
                <a:tab pos="4486275" algn="l"/>
              </a:tabLst>
            </a:pPr>
            <a:r>
              <a:rPr lang="en-GB" sz="2800" i="1" dirty="0"/>
              <a:t>If our robots know how to fully utilise their hardware, we can </a:t>
            </a:r>
            <a:r>
              <a:rPr lang="en-GB" sz="2800" b="1" i="1" dirty="0"/>
              <a:t>make robots that are better </a:t>
            </a:r>
            <a:r>
              <a:rPr lang="en-GB" sz="2800" i="1" dirty="0"/>
              <a:t>at recovering…</a:t>
            </a:r>
            <a:endParaRPr lang="en-GB" sz="2800" b="1" dirty="0"/>
          </a:p>
        </p:txBody>
      </p:sp>
      <p:pic>
        <p:nvPicPr>
          <p:cNvPr id="2" name="Picture 4" descr="Generated image">
            <a:extLst>
              <a:ext uri="{FF2B5EF4-FFF2-40B4-BE49-F238E27FC236}">
                <a16:creationId xmlns:a16="http://schemas.microsoft.com/office/drawing/2014/main" id="{64F9B4D3-49DB-96C8-1336-B6CF9D577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27">
            <a:off x="-1169949" y="3537285"/>
            <a:ext cx="3603057" cy="54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EBAB6C9-BF86-DA9E-A811-3C67552AC754}"/>
              </a:ext>
            </a:extLst>
          </p:cNvPr>
          <p:cNvGrpSpPr/>
          <p:nvPr/>
        </p:nvGrpSpPr>
        <p:grpSpPr>
          <a:xfrm>
            <a:off x="2082905" y="126321"/>
            <a:ext cx="8026190" cy="6735368"/>
            <a:chOff x="2082905" y="126321"/>
            <a:chExt cx="8026190" cy="6735368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F8395B7B-93DB-9A9E-0848-8F9ACB73FB32}"/>
                </a:ext>
              </a:extLst>
            </p:cNvPr>
            <p:cNvSpPr/>
            <p:nvPr/>
          </p:nvSpPr>
          <p:spPr>
            <a:xfrm rot="1426181">
              <a:off x="2082905" y="126321"/>
              <a:ext cx="8026190" cy="6735368"/>
            </a:xfrm>
            <a:custGeom>
              <a:avLst/>
              <a:gdLst>
                <a:gd name="connsiteX0" fmla="*/ 724586 w 8026190"/>
                <a:gd name="connsiteY0" fmla="*/ 2240445 h 6735368"/>
                <a:gd name="connsiteX1" fmla="*/ 1044705 w 8026190"/>
                <a:gd name="connsiteY1" fmla="*/ 1076879 h 6735368"/>
                <a:gd name="connsiteX2" fmla="*/ 2602009 w 8026190"/>
                <a:gd name="connsiteY2" fmla="*/ 811050 h 6735368"/>
                <a:gd name="connsiteX3" fmla="*/ 4172132 w 8026190"/>
                <a:gd name="connsiteY3" fmla="*/ 535087 h 6735368"/>
                <a:gd name="connsiteX4" fmla="*/ 4783943 w 8026190"/>
                <a:gd name="connsiteY4" fmla="*/ 31182 h 6735368"/>
                <a:gd name="connsiteX5" fmla="*/ 5542715 w 8026190"/>
                <a:gd name="connsiteY5" fmla="*/ 386815 h 6735368"/>
                <a:gd name="connsiteX6" fmla="*/ 6588721 w 8026190"/>
                <a:gd name="connsiteY6" fmla="*/ 107578 h 6735368"/>
                <a:gd name="connsiteX7" fmla="*/ 7119156 w 8026190"/>
                <a:gd name="connsiteY7" fmla="*/ 869361 h 6735368"/>
                <a:gd name="connsiteX8" fmla="*/ 7799896 w 8026190"/>
                <a:gd name="connsiteY8" fmla="*/ 1608692 h 6735368"/>
                <a:gd name="connsiteX9" fmla="*/ 7769426 w 8026190"/>
                <a:gd name="connsiteY9" fmla="*/ 2410388 h 6735368"/>
                <a:gd name="connsiteX10" fmla="*/ 7992004 w 8026190"/>
                <a:gd name="connsiteY10" fmla="*/ 3636163 h 6735368"/>
                <a:gd name="connsiteX11" fmla="*/ 6949342 w 8026190"/>
                <a:gd name="connsiteY11" fmla="*/ 4709144 h 6735368"/>
                <a:gd name="connsiteX12" fmla="*/ 6576087 w 8026190"/>
                <a:gd name="connsiteY12" fmla="*/ 5628553 h 6735368"/>
                <a:gd name="connsiteX13" fmla="*/ 5305274 w 8026190"/>
                <a:gd name="connsiteY13" fmla="*/ 5739874 h 6735368"/>
                <a:gd name="connsiteX14" fmla="*/ 4397125 w 8026190"/>
                <a:gd name="connsiteY14" fmla="*/ 6720712 h 6735368"/>
                <a:gd name="connsiteX15" fmla="*/ 3061842 w 8026190"/>
                <a:gd name="connsiteY15" fmla="*/ 6122012 h 6735368"/>
                <a:gd name="connsiteX16" fmla="*/ 1078333 w 8026190"/>
                <a:gd name="connsiteY16" fmla="*/ 5530485 h 6735368"/>
                <a:gd name="connsiteX17" fmla="*/ 206228 w 8026190"/>
                <a:gd name="connsiteY17" fmla="*/ 4872228 h 6735368"/>
                <a:gd name="connsiteX18" fmla="*/ 392577 w 8026190"/>
                <a:gd name="connsiteY18" fmla="*/ 3983689 h 6735368"/>
                <a:gd name="connsiteX19" fmla="*/ -929 w 8026190"/>
                <a:gd name="connsiteY19" fmla="*/ 3072076 h 6735368"/>
                <a:gd name="connsiteX20" fmla="*/ 717712 w 8026190"/>
                <a:gd name="connsiteY20" fmla="*/ 2261805 h 6735368"/>
                <a:gd name="connsiteX21" fmla="*/ 724586 w 8026190"/>
                <a:gd name="connsiteY21" fmla="*/ 2240445 h 6735368"/>
                <a:gd name="connsiteX0" fmla="*/ 871919 w 8026190"/>
                <a:gd name="connsiteY0" fmla="*/ 4081290 h 6735368"/>
                <a:gd name="connsiteX1" fmla="*/ 401309 w 8026190"/>
                <a:gd name="connsiteY1" fmla="*/ 3957028 h 6735368"/>
                <a:gd name="connsiteX2" fmla="*/ 1287163 w 8026190"/>
                <a:gd name="connsiteY2" fmla="*/ 5441148 h 6735368"/>
                <a:gd name="connsiteX3" fmla="*/ 1081306 w 8026190"/>
                <a:gd name="connsiteY3" fmla="*/ 5500550 h 6735368"/>
                <a:gd name="connsiteX4" fmla="*/ 3061471 w 8026190"/>
                <a:gd name="connsiteY4" fmla="*/ 6094572 h 6735368"/>
                <a:gd name="connsiteX5" fmla="*/ 2937362 w 8026190"/>
                <a:gd name="connsiteY5" fmla="*/ 5823286 h 6735368"/>
                <a:gd name="connsiteX6" fmla="*/ 5355809 w 8026190"/>
                <a:gd name="connsiteY6" fmla="*/ 5418073 h 6735368"/>
                <a:gd name="connsiteX7" fmla="*/ 5306203 w 8026190"/>
                <a:gd name="connsiteY7" fmla="*/ 5715708 h 6735368"/>
                <a:gd name="connsiteX8" fmla="*/ 6340875 w 8026190"/>
                <a:gd name="connsiteY8" fmla="*/ 3578787 h 6735368"/>
                <a:gd name="connsiteX9" fmla="*/ 6944883 w 8026190"/>
                <a:gd name="connsiteY9" fmla="*/ 4691370 h 6735368"/>
                <a:gd name="connsiteX10" fmla="*/ 7765710 w 8026190"/>
                <a:gd name="connsiteY10" fmla="*/ 2393862 h 6735368"/>
                <a:gd name="connsiteX11" fmla="*/ 7496684 w 8026190"/>
                <a:gd name="connsiteY11" fmla="*/ 2811080 h 6735368"/>
                <a:gd name="connsiteX12" fmla="*/ 7120270 w 8026190"/>
                <a:gd name="connsiteY12" fmla="*/ 845974 h 6735368"/>
                <a:gd name="connsiteX13" fmla="*/ 7134391 w 8026190"/>
                <a:gd name="connsiteY13" fmla="*/ 1043046 h 6735368"/>
                <a:gd name="connsiteX14" fmla="*/ 5402443 w 8026190"/>
                <a:gd name="connsiteY14" fmla="*/ 616161 h 6735368"/>
                <a:gd name="connsiteX15" fmla="*/ 5540300 w 8026190"/>
                <a:gd name="connsiteY15" fmla="*/ 364832 h 6735368"/>
                <a:gd name="connsiteX16" fmla="*/ 4113608 w 8026190"/>
                <a:gd name="connsiteY16" fmla="*/ 735901 h 6735368"/>
                <a:gd name="connsiteX17" fmla="*/ 4180307 w 8026190"/>
                <a:gd name="connsiteY17" fmla="*/ 519184 h 6735368"/>
                <a:gd name="connsiteX18" fmla="*/ 2601080 w 8026190"/>
                <a:gd name="connsiteY18" fmla="*/ 809491 h 6735368"/>
                <a:gd name="connsiteX19" fmla="*/ 2842608 w 8026190"/>
                <a:gd name="connsiteY19" fmla="*/ 1019659 h 6735368"/>
                <a:gd name="connsiteX20" fmla="*/ 766761 w 8026190"/>
                <a:gd name="connsiteY20" fmla="*/ 2461683 h 6735368"/>
                <a:gd name="connsiteX21" fmla="*/ 724586 w 8026190"/>
                <a:gd name="connsiteY21" fmla="*/ 2240445 h 673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26190" h="6735368" fill="none" extrusionOk="0">
                  <a:moveTo>
                    <a:pt x="724586" y="2240445"/>
                  </a:moveTo>
                  <a:cubicBezTo>
                    <a:pt x="657466" y="1917433"/>
                    <a:pt x="739278" y="1407005"/>
                    <a:pt x="1044705" y="1076879"/>
                  </a:cubicBezTo>
                  <a:cubicBezTo>
                    <a:pt x="1521353" y="704417"/>
                    <a:pt x="2083652" y="426195"/>
                    <a:pt x="2602009" y="811050"/>
                  </a:cubicBezTo>
                  <a:cubicBezTo>
                    <a:pt x="2850003" y="326745"/>
                    <a:pt x="3709186" y="-160926"/>
                    <a:pt x="4172132" y="535087"/>
                  </a:cubicBezTo>
                  <a:cubicBezTo>
                    <a:pt x="4315094" y="209839"/>
                    <a:pt x="4533328" y="416"/>
                    <a:pt x="4783943" y="31182"/>
                  </a:cubicBezTo>
                  <a:cubicBezTo>
                    <a:pt x="5074997" y="71200"/>
                    <a:pt x="5384493" y="198212"/>
                    <a:pt x="5542715" y="386815"/>
                  </a:cubicBezTo>
                  <a:cubicBezTo>
                    <a:pt x="5752329" y="106917"/>
                    <a:pt x="6156863" y="-134950"/>
                    <a:pt x="6588721" y="107578"/>
                  </a:cubicBezTo>
                  <a:cubicBezTo>
                    <a:pt x="6845699" y="265434"/>
                    <a:pt x="6996881" y="583321"/>
                    <a:pt x="7119156" y="869361"/>
                  </a:cubicBezTo>
                  <a:cubicBezTo>
                    <a:pt x="7461909" y="870989"/>
                    <a:pt x="7661270" y="1223177"/>
                    <a:pt x="7799896" y="1608692"/>
                  </a:cubicBezTo>
                  <a:cubicBezTo>
                    <a:pt x="7809854" y="1907846"/>
                    <a:pt x="7881617" y="2179311"/>
                    <a:pt x="7769426" y="2410388"/>
                  </a:cubicBezTo>
                  <a:cubicBezTo>
                    <a:pt x="8042014" y="2741273"/>
                    <a:pt x="8137735" y="3245351"/>
                    <a:pt x="7992004" y="3636163"/>
                  </a:cubicBezTo>
                  <a:cubicBezTo>
                    <a:pt x="7977034" y="4239193"/>
                    <a:pt x="7339642" y="4611072"/>
                    <a:pt x="6949342" y="4709144"/>
                  </a:cubicBezTo>
                  <a:cubicBezTo>
                    <a:pt x="6951670" y="5068831"/>
                    <a:pt x="6806952" y="5385654"/>
                    <a:pt x="6576087" y="5628553"/>
                  </a:cubicBezTo>
                  <a:cubicBezTo>
                    <a:pt x="6197010" y="5952288"/>
                    <a:pt x="5638670" y="6050298"/>
                    <a:pt x="5305274" y="5739874"/>
                  </a:cubicBezTo>
                  <a:cubicBezTo>
                    <a:pt x="5248693" y="6206086"/>
                    <a:pt x="4824861" y="6636778"/>
                    <a:pt x="4397125" y="6720712"/>
                  </a:cubicBezTo>
                  <a:cubicBezTo>
                    <a:pt x="4032856" y="6797791"/>
                    <a:pt x="3298904" y="6607729"/>
                    <a:pt x="3061842" y="6122012"/>
                  </a:cubicBezTo>
                  <a:cubicBezTo>
                    <a:pt x="2368763" y="6570344"/>
                    <a:pt x="1532337" y="6504506"/>
                    <a:pt x="1078333" y="5530485"/>
                  </a:cubicBezTo>
                  <a:cubicBezTo>
                    <a:pt x="688687" y="5517923"/>
                    <a:pt x="350928" y="5176913"/>
                    <a:pt x="206228" y="4872228"/>
                  </a:cubicBezTo>
                  <a:cubicBezTo>
                    <a:pt x="152555" y="4552136"/>
                    <a:pt x="235516" y="4203076"/>
                    <a:pt x="392577" y="3983689"/>
                  </a:cubicBezTo>
                  <a:cubicBezTo>
                    <a:pt x="159274" y="3888567"/>
                    <a:pt x="-96948" y="3487333"/>
                    <a:pt x="-929" y="3072076"/>
                  </a:cubicBezTo>
                  <a:cubicBezTo>
                    <a:pt x="79093" y="2719229"/>
                    <a:pt x="300903" y="2270520"/>
                    <a:pt x="717712" y="2261805"/>
                  </a:cubicBezTo>
                  <a:cubicBezTo>
                    <a:pt x="719726" y="2254385"/>
                    <a:pt x="722916" y="2247216"/>
                    <a:pt x="724586" y="2240445"/>
                  </a:cubicBezTo>
                  <a:close/>
                </a:path>
                <a:path w="8026190" h="6735368" fill="none" extrusionOk="0">
                  <a:moveTo>
                    <a:pt x="871919" y="4081290"/>
                  </a:moveTo>
                  <a:cubicBezTo>
                    <a:pt x="695488" y="4078230"/>
                    <a:pt x="560454" y="4060742"/>
                    <a:pt x="401309" y="3957028"/>
                  </a:cubicBezTo>
                  <a:moveTo>
                    <a:pt x="1287163" y="5441148"/>
                  </a:moveTo>
                  <a:cubicBezTo>
                    <a:pt x="1223029" y="5458367"/>
                    <a:pt x="1170250" y="5483807"/>
                    <a:pt x="1081306" y="5500550"/>
                  </a:cubicBezTo>
                  <a:moveTo>
                    <a:pt x="3061471" y="6094572"/>
                  </a:moveTo>
                  <a:cubicBezTo>
                    <a:pt x="3008516" y="6007553"/>
                    <a:pt x="2954163" y="5918404"/>
                    <a:pt x="2937362" y="5823286"/>
                  </a:cubicBezTo>
                  <a:moveTo>
                    <a:pt x="5355809" y="5418073"/>
                  </a:moveTo>
                  <a:cubicBezTo>
                    <a:pt x="5328235" y="5520198"/>
                    <a:pt x="5338255" y="5616051"/>
                    <a:pt x="5306203" y="5715708"/>
                  </a:cubicBezTo>
                  <a:moveTo>
                    <a:pt x="6340875" y="3578787"/>
                  </a:moveTo>
                  <a:cubicBezTo>
                    <a:pt x="6599315" y="3755784"/>
                    <a:pt x="6855653" y="4221119"/>
                    <a:pt x="6944883" y="4691370"/>
                  </a:cubicBezTo>
                  <a:moveTo>
                    <a:pt x="7765710" y="2393862"/>
                  </a:moveTo>
                  <a:cubicBezTo>
                    <a:pt x="7711245" y="2596801"/>
                    <a:pt x="7606076" y="2692729"/>
                    <a:pt x="7496684" y="2811080"/>
                  </a:cubicBezTo>
                  <a:moveTo>
                    <a:pt x="7120270" y="845974"/>
                  </a:moveTo>
                  <a:cubicBezTo>
                    <a:pt x="7134689" y="915691"/>
                    <a:pt x="7137908" y="974145"/>
                    <a:pt x="7134391" y="1043046"/>
                  </a:cubicBezTo>
                  <a:moveTo>
                    <a:pt x="5402443" y="616161"/>
                  </a:moveTo>
                  <a:cubicBezTo>
                    <a:pt x="5413093" y="526618"/>
                    <a:pt x="5503524" y="423152"/>
                    <a:pt x="5540300" y="364832"/>
                  </a:cubicBezTo>
                  <a:moveTo>
                    <a:pt x="4113608" y="735901"/>
                  </a:moveTo>
                  <a:cubicBezTo>
                    <a:pt x="4123190" y="668656"/>
                    <a:pt x="4154447" y="585479"/>
                    <a:pt x="4180307" y="519184"/>
                  </a:cubicBezTo>
                  <a:moveTo>
                    <a:pt x="2601080" y="809491"/>
                  </a:moveTo>
                  <a:cubicBezTo>
                    <a:pt x="2659689" y="864656"/>
                    <a:pt x="2766755" y="929124"/>
                    <a:pt x="2842608" y="1019659"/>
                  </a:cubicBezTo>
                  <a:moveTo>
                    <a:pt x="766761" y="2461683"/>
                  </a:moveTo>
                  <a:cubicBezTo>
                    <a:pt x="744742" y="2394009"/>
                    <a:pt x="737276" y="2309396"/>
                    <a:pt x="724586" y="2240445"/>
                  </a:cubicBezTo>
                </a:path>
                <a:path w="8026190" h="6735368" stroke="0" extrusionOk="0">
                  <a:moveTo>
                    <a:pt x="724586" y="2240445"/>
                  </a:moveTo>
                  <a:cubicBezTo>
                    <a:pt x="667374" y="1804026"/>
                    <a:pt x="779531" y="1391558"/>
                    <a:pt x="1044705" y="1076879"/>
                  </a:cubicBezTo>
                  <a:cubicBezTo>
                    <a:pt x="1540542" y="604625"/>
                    <a:pt x="2051265" y="375763"/>
                    <a:pt x="2602009" y="811050"/>
                  </a:cubicBezTo>
                  <a:cubicBezTo>
                    <a:pt x="3006418" y="321695"/>
                    <a:pt x="3798101" y="72422"/>
                    <a:pt x="4172132" y="535087"/>
                  </a:cubicBezTo>
                  <a:cubicBezTo>
                    <a:pt x="4229851" y="271757"/>
                    <a:pt x="4556440" y="84655"/>
                    <a:pt x="4783943" y="31182"/>
                  </a:cubicBezTo>
                  <a:cubicBezTo>
                    <a:pt x="5117240" y="45468"/>
                    <a:pt x="5363536" y="128434"/>
                    <a:pt x="5542715" y="386815"/>
                  </a:cubicBezTo>
                  <a:cubicBezTo>
                    <a:pt x="5894644" y="37815"/>
                    <a:pt x="6223960" y="6909"/>
                    <a:pt x="6588721" y="107578"/>
                  </a:cubicBezTo>
                  <a:cubicBezTo>
                    <a:pt x="6803510" y="267702"/>
                    <a:pt x="7071094" y="482597"/>
                    <a:pt x="7119156" y="869361"/>
                  </a:cubicBezTo>
                  <a:cubicBezTo>
                    <a:pt x="7442152" y="989771"/>
                    <a:pt x="7710049" y="1215282"/>
                    <a:pt x="7799896" y="1608692"/>
                  </a:cubicBezTo>
                  <a:cubicBezTo>
                    <a:pt x="7888819" y="1828565"/>
                    <a:pt x="7834939" y="2155351"/>
                    <a:pt x="7769426" y="2410388"/>
                  </a:cubicBezTo>
                  <a:cubicBezTo>
                    <a:pt x="7991041" y="2735324"/>
                    <a:pt x="8066896" y="3196398"/>
                    <a:pt x="7992004" y="3636163"/>
                  </a:cubicBezTo>
                  <a:cubicBezTo>
                    <a:pt x="7848549" y="4246929"/>
                    <a:pt x="7578167" y="4675771"/>
                    <a:pt x="6949342" y="4709144"/>
                  </a:cubicBezTo>
                  <a:cubicBezTo>
                    <a:pt x="6952327" y="5040692"/>
                    <a:pt x="6816475" y="5410663"/>
                    <a:pt x="6576087" y="5628553"/>
                  </a:cubicBezTo>
                  <a:cubicBezTo>
                    <a:pt x="6228015" y="5996322"/>
                    <a:pt x="5737156" y="6022376"/>
                    <a:pt x="5305274" y="5739874"/>
                  </a:cubicBezTo>
                  <a:cubicBezTo>
                    <a:pt x="5168430" y="6132926"/>
                    <a:pt x="4718963" y="6676046"/>
                    <a:pt x="4397125" y="6720712"/>
                  </a:cubicBezTo>
                  <a:cubicBezTo>
                    <a:pt x="3885663" y="6847907"/>
                    <a:pt x="3311336" y="6533161"/>
                    <a:pt x="3061842" y="6122012"/>
                  </a:cubicBezTo>
                  <a:cubicBezTo>
                    <a:pt x="2490203" y="6541947"/>
                    <a:pt x="1495750" y="6170198"/>
                    <a:pt x="1078333" y="5530485"/>
                  </a:cubicBezTo>
                  <a:cubicBezTo>
                    <a:pt x="797508" y="5556235"/>
                    <a:pt x="288385" y="5355591"/>
                    <a:pt x="206228" y="4872228"/>
                  </a:cubicBezTo>
                  <a:cubicBezTo>
                    <a:pt x="187624" y="4494023"/>
                    <a:pt x="158393" y="4172867"/>
                    <a:pt x="392577" y="3983689"/>
                  </a:cubicBezTo>
                  <a:cubicBezTo>
                    <a:pt x="85415" y="3716057"/>
                    <a:pt x="-45556" y="3467195"/>
                    <a:pt x="-929" y="3072076"/>
                  </a:cubicBezTo>
                  <a:cubicBezTo>
                    <a:pt x="60197" y="2708021"/>
                    <a:pt x="342786" y="2272255"/>
                    <a:pt x="717712" y="2261805"/>
                  </a:cubicBezTo>
                  <a:cubicBezTo>
                    <a:pt x="718945" y="2253639"/>
                    <a:pt x="722617" y="2247717"/>
                    <a:pt x="724586" y="2240445"/>
                  </a:cubicBezTo>
                  <a:close/>
                </a:path>
                <a:path w="8026190" h="6735368" fill="none" stroke="0" extrusionOk="0">
                  <a:moveTo>
                    <a:pt x="871919" y="4081290"/>
                  </a:moveTo>
                  <a:cubicBezTo>
                    <a:pt x="702216" y="4109348"/>
                    <a:pt x="550581" y="4080016"/>
                    <a:pt x="401309" y="3957028"/>
                  </a:cubicBezTo>
                  <a:moveTo>
                    <a:pt x="1287163" y="5441148"/>
                  </a:moveTo>
                  <a:cubicBezTo>
                    <a:pt x="1228833" y="5455291"/>
                    <a:pt x="1158895" y="5505944"/>
                    <a:pt x="1081306" y="5500550"/>
                  </a:cubicBezTo>
                  <a:moveTo>
                    <a:pt x="3061471" y="6094572"/>
                  </a:moveTo>
                  <a:cubicBezTo>
                    <a:pt x="2991890" y="6016937"/>
                    <a:pt x="2961008" y="5915175"/>
                    <a:pt x="2937362" y="5823286"/>
                  </a:cubicBezTo>
                  <a:moveTo>
                    <a:pt x="5355809" y="5418073"/>
                  </a:moveTo>
                  <a:cubicBezTo>
                    <a:pt x="5359865" y="5538619"/>
                    <a:pt x="5353778" y="5615627"/>
                    <a:pt x="5306203" y="5715708"/>
                  </a:cubicBezTo>
                  <a:moveTo>
                    <a:pt x="6340875" y="3578787"/>
                  </a:moveTo>
                  <a:cubicBezTo>
                    <a:pt x="6705610" y="3695970"/>
                    <a:pt x="6938433" y="4176038"/>
                    <a:pt x="6944883" y="4691370"/>
                  </a:cubicBezTo>
                  <a:moveTo>
                    <a:pt x="7765710" y="2393862"/>
                  </a:moveTo>
                  <a:cubicBezTo>
                    <a:pt x="7711917" y="2559494"/>
                    <a:pt x="7638835" y="2667918"/>
                    <a:pt x="7496684" y="2811080"/>
                  </a:cubicBezTo>
                  <a:moveTo>
                    <a:pt x="7120270" y="845974"/>
                  </a:moveTo>
                  <a:cubicBezTo>
                    <a:pt x="7132005" y="911463"/>
                    <a:pt x="7136486" y="975124"/>
                    <a:pt x="7134391" y="1043046"/>
                  </a:cubicBezTo>
                  <a:moveTo>
                    <a:pt x="5402443" y="616161"/>
                  </a:moveTo>
                  <a:cubicBezTo>
                    <a:pt x="5444441" y="550734"/>
                    <a:pt x="5486141" y="421156"/>
                    <a:pt x="5540300" y="364832"/>
                  </a:cubicBezTo>
                  <a:moveTo>
                    <a:pt x="4113608" y="735901"/>
                  </a:moveTo>
                  <a:cubicBezTo>
                    <a:pt x="4121805" y="656215"/>
                    <a:pt x="4148283" y="583736"/>
                    <a:pt x="4180307" y="519184"/>
                  </a:cubicBezTo>
                  <a:moveTo>
                    <a:pt x="2601080" y="809491"/>
                  </a:moveTo>
                  <a:cubicBezTo>
                    <a:pt x="2699237" y="883164"/>
                    <a:pt x="2794640" y="944209"/>
                    <a:pt x="2842608" y="1019659"/>
                  </a:cubicBezTo>
                  <a:moveTo>
                    <a:pt x="766761" y="2461683"/>
                  </a:moveTo>
                  <a:cubicBezTo>
                    <a:pt x="753659" y="2373279"/>
                    <a:pt x="743286" y="2326564"/>
                    <a:pt x="724586" y="2240445"/>
                  </a:cubicBezTo>
                </a:path>
              </a:pathLst>
            </a:custGeom>
            <a:solidFill>
              <a:schemeClr val="bg1"/>
            </a:solidFill>
            <a:ln w="28575">
              <a:extLst>
                <a:ext uri="{C807C97D-BFC1-408E-A445-0C87EB9F89A2}">
                  <ask:lineSketchStyleProps xmlns:ask="http://schemas.microsoft.com/office/drawing/2018/sketchyshapes" sd="3409673108">
                    <a:prstGeom prst="cloud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17EBCD-65A4-291E-52DD-AEB4FAED954C}"/>
                </a:ext>
              </a:extLst>
            </p:cNvPr>
            <p:cNvSpPr txBox="1"/>
            <p:nvPr/>
          </p:nvSpPr>
          <p:spPr>
            <a:xfrm>
              <a:off x="3645958" y="981978"/>
              <a:ext cx="5657850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Autonomous robots in unknown environments.</a:t>
              </a:r>
            </a:p>
            <a:p>
              <a:endParaRPr lang="en-GB" sz="3200" b="1" dirty="0"/>
            </a:p>
            <a:p>
              <a:r>
                <a:rPr lang="en-GB" sz="3200" b="1" dirty="0"/>
                <a:t>“Better” </a:t>
              </a:r>
              <a:r>
                <a:rPr lang="en-GB" sz="3200" dirty="0"/>
                <a:t>recovery, fault tolerance, </a:t>
              </a:r>
              <a:r>
                <a:rPr lang="en-GB" sz="3200" b="1" dirty="0"/>
                <a:t>reliable</a:t>
              </a:r>
              <a:r>
                <a:rPr lang="en-GB" sz="3200" dirty="0"/>
                <a:t>.</a:t>
              </a:r>
            </a:p>
            <a:p>
              <a:endParaRPr lang="en-GB" sz="3200" b="1" dirty="0"/>
            </a:p>
            <a:p>
              <a:r>
                <a:rPr lang="en-GB" sz="3200" i="1" dirty="0"/>
                <a:t>How could we argue that our system is “better?”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022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13776</TotalTime>
  <Words>2487</Words>
  <Application>Microsoft Office PowerPoint</Application>
  <PresentationFormat>Widescreen</PresentationFormat>
  <Paragraphs>556</Paragraphs>
  <Slides>54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Aptos</vt:lpstr>
      <vt:lpstr>Aptos Display</vt:lpstr>
      <vt:lpstr>Arial</vt:lpstr>
      <vt:lpstr>Calibri</vt:lpstr>
      <vt:lpstr>Calibri Light</vt:lpstr>
      <vt:lpstr>Wingdings</vt:lpstr>
      <vt:lpstr>Office Theme</vt:lpstr>
      <vt:lpstr>1_Office Theme</vt:lpstr>
      <vt:lpstr>SEMTM0043  Robotics Science &amp; Systems</vt:lpstr>
      <vt:lpstr>What is…</vt:lpstr>
      <vt:lpstr> Robotics Science &amp; Systems?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want to learn? (core skills)</vt:lpstr>
      <vt:lpstr>What do we want to learn? (advanced skills)</vt:lpstr>
      <vt:lpstr>How are we going to do this?</vt:lpstr>
      <vt:lpstr>PowerPoint Presentation</vt:lpstr>
      <vt:lpstr>PowerPoint Presentation</vt:lpstr>
      <vt:lpstr>Pololu 3Pi+ Mobile Robot</vt:lpstr>
      <vt:lpstr>In 11 weeks….</vt:lpstr>
      <vt:lpstr>Assessment 2: 6 Page Conference Paper</vt:lpstr>
      <vt:lpstr>Assessment 2: 6 Page Conference Paper</vt:lpstr>
      <vt:lpstr>Assessment 2: 6 Page Conference Paper</vt:lpstr>
      <vt:lpstr>Assessment 2: 6 Page Conference Paper</vt:lpstr>
      <vt:lpstr>Assessment 2: 6 Page Conference Paper</vt:lpstr>
      <vt:lpstr>Assessment 2: 6 Page Conference Paper</vt:lpstr>
      <vt:lpstr>Assessment 2: 6 Page Conference Paper</vt:lpstr>
      <vt:lpstr>How are we going to do this?</vt:lpstr>
      <vt:lpstr>Timeline</vt:lpstr>
      <vt:lpstr>Timeline</vt:lpstr>
      <vt:lpstr>Timeline</vt:lpstr>
      <vt:lpstr>Assessment 1: Foraging Challenge (Expert)</vt:lpstr>
      <vt:lpstr>Assessment 1: Foraging Challenge</vt:lpstr>
      <vt:lpstr>Assessment 1: Foraging Challenge (Intermediate)</vt:lpstr>
      <vt:lpstr>Assessment 1: Foraging Challenge (Beginner)</vt:lpstr>
      <vt:lpstr>Assessment 1: Marking Criteria</vt:lpstr>
      <vt:lpstr>Labsheets</vt:lpstr>
      <vt:lpstr>Labsheets</vt:lpstr>
      <vt:lpstr>Labsheets</vt:lpstr>
      <vt:lpstr>Recommended Approach:</vt:lpstr>
      <vt:lpstr>Assessment 1 Submission</vt:lpstr>
      <vt:lpstr>Full-Time Study</vt:lpstr>
      <vt:lpstr>Full-Time Study</vt:lpstr>
      <vt:lpstr>PowerPoint Presentation</vt:lpstr>
      <vt:lpstr>Full-Time Study</vt:lpstr>
      <vt:lpstr>Full-Time Study</vt:lpstr>
      <vt:lpstr>Plagiarism</vt:lpstr>
      <vt:lpstr>Kit Hand-Out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O'Dowd</dc:creator>
  <cp:lastModifiedBy>Paul O'Dowd</cp:lastModifiedBy>
  <cp:revision>2</cp:revision>
  <dcterms:created xsi:type="dcterms:W3CDTF">2024-09-16T15:06:16Z</dcterms:created>
  <dcterms:modified xsi:type="dcterms:W3CDTF">2025-09-23T12:00:46Z</dcterms:modified>
</cp:coreProperties>
</file>